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63" r:id="rId4"/>
    <p:sldId id="258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28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B3D407-C89D-45E3-83FB-F8E7C0E1CA88}" type="datetimeFigureOut">
              <a:rPr lang="en-US" smtClean="0"/>
              <a:pPr/>
              <a:t>2/24/2011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DBBEE6-14B3-4B10-BE36-A09B41AD430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DBBEE6-14B3-4B10-BE36-A09B41AD4303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DBBEE6-14B3-4B10-BE36-A09B41AD4303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DBBEE6-14B3-4B10-BE36-A09B41AD4303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DBBEE6-14B3-4B10-BE36-A09B41AD4303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DBBEE6-14B3-4B10-BE36-A09B41AD4303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DBBEE6-14B3-4B10-BE36-A09B41AD4303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DBBEE6-14B3-4B10-BE36-A09B41AD4303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DBBEE6-14B3-4B10-BE36-A09B41AD4303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D976E-F0AC-49BE-96AF-AC0E23AA9C1B}" type="datetimeFigureOut">
              <a:rPr lang="en-US" smtClean="0"/>
              <a:pPr/>
              <a:t>2/24/2011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1D8ED-91AD-40D3-BEF8-9797A1D9B9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D976E-F0AC-49BE-96AF-AC0E23AA9C1B}" type="datetimeFigureOut">
              <a:rPr lang="en-US" smtClean="0"/>
              <a:pPr/>
              <a:t>2/24/2011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1D8ED-91AD-40D3-BEF8-9797A1D9B9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D976E-F0AC-49BE-96AF-AC0E23AA9C1B}" type="datetimeFigureOut">
              <a:rPr lang="en-US" smtClean="0"/>
              <a:pPr/>
              <a:t>2/24/2011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1D8ED-91AD-40D3-BEF8-9797A1D9B9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D976E-F0AC-49BE-96AF-AC0E23AA9C1B}" type="datetimeFigureOut">
              <a:rPr lang="en-US" smtClean="0"/>
              <a:pPr/>
              <a:t>2/24/2011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1D8ED-91AD-40D3-BEF8-9797A1D9B9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D976E-F0AC-49BE-96AF-AC0E23AA9C1B}" type="datetimeFigureOut">
              <a:rPr lang="en-US" smtClean="0"/>
              <a:pPr/>
              <a:t>2/24/2011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1D8ED-91AD-40D3-BEF8-9797A1D9B9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D976E-F0AC-49BE-96AF-AC0E23AA9C1B}" type="datetimeFigureOut">
              <a:rPr lang="en-US" smtClean="0"/>
              <a:pPr/>
              <a:t>2/24/2011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1D8ED-91AD-40D3-BEF8-9797A1D9B9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D976E-F0AC-49BE-96AF-AC0E23AA9C1B}" type="datetimeFigureOut">
              <a:rPr lang="en-US" smtClean="0"/>
              <a:pPr/>
              <a:t>2/24/2011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1D8ED-91AD-40D3-BEF8-9797A1D9B9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D976E-F0AC-49BE-96AF-AC0E23AA9C1B}" type="datetimeFigureOut">
              <a:rPr lang="en-US" smtClean="0"/>
              <a:pPr/>
              <a:t>2/24/2011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1D8ED-91AD-40D3-BEF8-9797A1D9B9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D976E-F0AC-49BE-96AF-AC0E23AA9C1B}" type="datetimeFigureOut">
              <a:rPr lang="en-US" smtClean="0"/>
              <a:pPr/>
              <a:t>2/24/2011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1D8ED-91AD-40D3-BEF8-9797A1D9B9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D976E-F0AC-49BE-96AF-AC0E23AA9C1B}" type="datetimeFigureOut">
              <a:rPr lang="en-US" smtClean="0"/>
              <a:pPr/>
              <a:t>2/24/2011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1D8ED-91AD-40D3-BEF8-9797A1D9B9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D976E-F0AC-49BE-96AF-AC0E23AA9C1B}" type="datetimeFigureOut">
              <a:rPr lang="en-US" smtClean="0"/>
              <a:pPr/>
              <a:t>2/24/2011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1D8ED-91AD-40D3-BEF8-9797A1D9B9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CD976E-F0AC-49BE-96AF-AC0E23AA9C1B}" type="datetimeFigureOut">
              <a:rPr lang="en-US" smtClean="0"/>
              <a:pPr/>
              <a:t>2/24/2011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F1D8ED-91AD-40D3-BEF8-9797A1D9B90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2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3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4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5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oleObject6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4" Type="http://schemas.openxmlformats.org/officeDocument/2006/relationships/oleObject" Target="../embeddings/oleObject7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52400" y="162147"/>
          <a:ext cx="8763000" cy="6478835"/>
        </p:xfrm>
        <a:graphic>
          <a:graphicData uri="http://schemas.openxmlformats.org/presentationml/2006/ole">
            <p:oleObj spid="_x0000_s1026" name="Acrobat Document" r:id="rId4" imgW="2308698" imgH="1432416" progId="AcroExch.Document.7">
              <p:embed/>
            </p:oleObj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/>
          <p:cNvGraphicFramePr>
            <a:graphicFrameLocks noChangeAspect="1"/>
          </p:cNvGraphicFramePr>
          <p:nvPr/>
        </p:nvGraphicFramePr>
        <p:xfrm>
          <a:off x="838200" y="628650"/>
          <a:ext cx="7620000" cy="5715000"/>
        </p:xfrm>
        <a:graphic>
          <a:graphicData uri="http://schemas.openxmlformats.org/presentationml/2006/ole">
            <p:oleObj spid="_x0000_s2050" name="Acrobat Document" r:id="rId4" imgW="5486400" imgH="4114800" progId="AcroExch.Document.7">
              <p:embed/>
            </p:oleObj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NuclMattRev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762000"/>
            <a:ext cx="8849032" cy="5715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/>
          <p:cNvGraphicFramePr>
            <a:graphicFrameLocks noChangeAspect="1"/>
          </p:cNvGraphicFramePr>
          <p:nvPr/>
        </p:nvGraphicFramePr>
        <p:xfrm>
          <a:off x="825160" y="762000"/>
          <a:ext cx="7815508" cy="5562599"/>
        </p:xfrm>
        <a:graphic>
          <a:graphicData uri="http://schemas.openxmlformats.org/presentationml/2006/ole">
            <p:oleObj spid="_x0000_s3074" name="Acrobat Document" r:id="rId4" imgW="5341566" imgH="3802308" progId="AcroExch.Document.7">
              <p:embed/>
            </p:oleObj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/>
          <p:cNvGraphicFramePr>
            <a:graphicFrameLocks noChangeAspect="1"/>
          </p:cNvGraphicFramePr>
          <p:nvPr/>
        </p:nvGraphicFramePr>
        <p:xfrm>
          <a:off x="838200" y="914400"/>
          <a:ext cx="7535161" cy="5329694"/>
        </p:xfrm>
        <a:graphic>
          <a:graphicData uri="http://schemas.openxmlformats.org/presentationml/2006/ole">
            <p:oleObj spid="_x0000_s4100" name="Acrobat Document" r:id="rId4" imgW="5364480" imgH="3794760" progId="AcroExch.Document.7">
              <p:embed/>
            </p:oleObj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/>
          <p:cNvGraphicFramePr>
            <a:graphicFrameLocks noChangeAspect="1"/>
          </p:cNvGraphicFramePr>
          <p:nvPr/>
        </p:nvGraphicFramePr>
        <p:xfrm>
          <a:off x="838200" y="838200"/>
          <a:ext cx="7620000" cy="5280643"/>
        </p:xfrm>
        <a:graphic>
          <a:graphicData uri="http://schemas.openxmlformats.org/presentationml/2006/ole">
            <p:oleObj spid="_x0000_s5122" name="Acrobat Document" r:id="rId4" imgW="5486400" imgH="3802308" progId="AcroExch.Document.7">
              <p:embed/>
            </p:oleObj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/>
          <p:cNvGraphicFramePr>
            <a:graphicFrameLocks noChangeAspect="1"/>
          </p:cNvGraphicFramePr>
          <p:nvPr/>
        </p:nvGraphicFramePr>
        <p:xfrm>
          <a:off x="914400" y="685800"/>
          <a:ext cx="7568477" cy="5486400"/>
        </p:xfrm>
        <a:graphic>
          <a:graphicData uri="http://schemas.openxmlformats.org/presentationml/2006/ole">
            <p:oleObj spid="_x0000_s6146" name="Acrobat Document" r:id="rId4" imgW="5234778" imgH="3794760" progId="AcroExch.Document.7">
              <p:embed/>
            </p:oleObj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/>
          <p:cNvGraphicFramePr>
            <a:graphicFrameLocks noChangeAspect="1"/>
          </p:cNvGraphicFramePr>
          <p:nvPr/>
        </p:nvGraphicFramePr>
        <p:xfrm>
          <a:off x="609600" y="609600"/>
          <a:ext cx="7815509" cy="5562600"/>
        </p:xfrm>
        <a:graphic>
          <a:graphicData uri="http://schemas.openxmlformats.org/presentationml/2006/ole">
            <p:oleObj spid="_x0000_s7170" name="Acrobat Document" r:id="rId4" imgW="5341566" imgH="3802308" progId="AcroExch.Document.7">
              <p:embed/>
            </p:oleObj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8</Words>
  <Application>Microsoft Office PowerPoint</Application>
  <PresentationFormat>On-screen Show (4:3)</PresentationFormat>
  <Paragraphs>8</Paragraphs>
  <Slides>8</Slides>
  <Notes>8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Office Theme</vt:lpstr>
      <vt:lpstr>Acrobat Document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Windows User</dc:creator>
  <cp:lastModifiedBy>Windows User</cp:lastModifiedBy>
  <cp:revision>2</cp:revision>
  <dcterms:created xsi:type="dcterms:W3CDTF">2011-02-24T13:56:47Z</dcterms:created>
  <dcterms:modified xsi:type="dcterms:W3CDTF">2011-02-24T14:37:16Z</dcterms:modified>
</cp:coreProperties>
</file>