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5"/>
  </p:notesMasterIdLst>
  <p:sldIdLst>
    <p:sldId id="256" r:id="rId2"/>
    <p:sldId id="257" r:id="rId3"/>
    <p:sldId id="288" r:id="rId4"/>
    <p:sldId id="263" r:id="rId5"/>
    <p:sldId id="264" r:id="rId6"/>
    <p:sldId id="269" r:id="rId7"/>
    <p:sldId id="268" r:id="rId8"/>
    <p:sldId id="314" r:id="rId9"/>
    <p:sldId id="293" r:id="rId10"/>
    <p:sldId id="279" r:id="rId11"/>
    <p:sldId id="280" r:id="rId12"/>
    <p:sldId id="300" r:id="rId13"/>
    <p:sldId id="289" r:id="rId14"/>
    <p:sldId id="274" r:id="rId15"/>
    <p:sldId id="273" r:id="rId16"/>
    <p:sldId id="313" r:id="rId17"/>
    <p:sldId id="270" r:id="rId18"/>
    <p:sldId id="297" r:id="rId19"/>
    <p:sldId id="298" r:id="rId20"/>
    <p:sldId id="290" r:id="rId21"/>
    <p:sldId id="299" r:id="rId22"/>
    <p:sldId id="276" r:id="rId23"/>
    <p:sldId id="302" r:id="rId24"/>
    <p:sldId id="303" r:id="rId25"/>
    <p:sldId id="301" r:id="rId26"/>
    <p:sldId id="304" r:id="rId27"/>
    <p:sldId id="309" r:id="rId28"/>
    <p:sldId id="308" r:id="rId29"/>
    <p:sldId id="307" r:id="rId30"/>
    <p:sldId id="310" r:id="rId31"/>
    <p:sldId id="305" r:id="rId32"/>
    <p:sldId id="294" r:id="rId33"/>
    <p:sldId id="261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212A"/>
    <a:srgbClr val="4123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06799F8-075E-4A3A-A7F6-7FBC6576F1A4}" styleName="Themed Style 2 –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–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63"/>
    <p:restoredTop sz="93732"/>
  </p:normalViewPr>
  <p:slideViewPr>
    <p:cSldViewPr snapToGrid="0">
      <p:cViewPr varScale="1">
        <p:scale>
          <a:sx n="113" d="100"/>
          <a:sy n="113" d="100"/>
        </p:scale>
        <p:origin x="184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640671-4AF5-A24A-B6AC-B64DCDC5052A}" type="datetimeFigureOut">
              <a:t>30/01/2024</a:t>
            </a:fld>
            <a:endParaRPr lang="en-S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73752E-DB9B-4346-ADBC-9C13C9FA645D}" type="slidenum">
              <a:t>‹#›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2529073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3752E-DB9B-4346-ADBC-9C13C9FA645D}" type="slidenum">
              <a:rPr lang="en-SK"/>
              <a:t>4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2171617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3752E-DB9B-4346-ADBC-9C13C9FA645D}" type="slidenum">
              <a:t>5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75374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73752E-DB9B-4346-ADBC-9C13C9FA645D}" type="slidenum">
              <a:rPr lang="en-SK"/>
              <a:t>25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1553898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75C93-71B0-B541-86DA-B253A11C8392}" type="slidenum">
              <a:t>32</a:t>
            </a:fld>
            <a:endParaRPr lang="en-SK"/>
          </a:p>
        </p:txBody>
      </p:sp>
    </p:spTree>
    <p:extLst>
      <p:ext uri="{BB962C8B-B14F-4D97-AF65-F5344CB8AC3E}">
        <p14:creationId xmlns:p14="http://schemas.microsoft.com/office/powerpoint/2010/main" val="2457513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342FE-E00B-4FAF-8F73-F722060EB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00" y="978408"/>
            <a:ext cx="10506991" cy="2531555"/>
          </a:xfrm>
          <a:prstGeom prst="rect">
            <a:avLst/>
          </a:prstGeom>
        </p:spPr>
        <p:txBody>
          <a:bodyPr anchor="b"/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C1CCE2-4461-473E-B23C-34C8CCF04B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600" y="3602038"/>
            <a:ext cx="10506991" cy="227755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A551A-CE2F-4E35-A714-B1F04D4B4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5C907-6594-4DFF-A32B-449C3BA96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76D75-E9DA-4660-AC52-51BA63FC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2EFA84C-D756-4DC7-AA46-68D776F37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2795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1999A10-4355-4A13-B008-196B21ABE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2600" y="483576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36D448-AFEA-4483-B0E4-002840525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506991" cy="17552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216234-4516-4303-8F60-A8127D89A5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4192" y="3103131"/>
            <a:ext cx="10506991" cy="309294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B5D50-A474-462B-A807-DF186B1C2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F1DAF-2E2D-46ED-AA3E-3D2FE4039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FC771-EB13-4EB5-A0A2-3968C6ABB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B596B8-8230-4695-8D76-F06AFA815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291840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3EBF93-5FD9-4F4E-8485-7B937145C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8199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6B4D06-C7C6-4949-8EB2-F03ED999A2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041710" y="978408"/>
            <a:ext cx="2947881" cy="512477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921B9D-8C11-4176-AF22-89F972E21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4632" y="978408"/>
            <a:ext cx="7256453" cy="51247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A9E1C-8E18-4A35-9BD8-427B1D14B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16CDB-7BB6-4DD2-A626-6DA8E569F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0403B-439E-449F-83B1-799EEC239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65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43735-A77F-440D-9448-6AE7C204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634472" cy="21579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6C6EE-D55E-454B-B28C-EC73D1DB4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A2905-6D2E-4319-9521-61452AB8F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C7550-84E8-49D3-B419-6F5F327DA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D2C6B-EA5D-4D97-BC84-6C860D536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271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1B299E6-11CC-4181-86C3-528A13F1F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3922232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803473-0A64-4F9F-833B-8D64E3901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9"/>
            <a:ext cx="10515600" cy="2716769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873736-B424-40F2-B562-6DC10E5ED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600" y="4171445"/>
            <a:ext cx="10515600" cy="1918205"/>
          </a:xfrm>
        </p:spPr>
        <p:txBody>
          <a:bodyPr>
            <a:normAutofit/>
          </a:bodyPr>
          <a:lstStyle>
            <a:lvl1pPr marL="0" indent="0">
              <a:buNone/>
              <a:defRPr lang="en-US" sz="24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48851-37C0-478D-B722-D76C817D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E063E-66CE-4C18-91FA-D14AE052D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66D3D-FD62-470C-BC3C-A03771A32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FF0049-0231-4557-A707-569556F0C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3922232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7A0DB1-87C8-4BF4-B2A2-F9CA6ED05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C29209-8A8F-48A7-8BA2-AFADA37CB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99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66BE9C-AE7C-4C39-9694-C32D6939B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483577"/>
            <a:ext cx="11147071" cy="2434824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ACC42C-303A-4BDF-990A-2B07967BC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99" y="978408"/>
            <a:ext cx="11147071" cy="17552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55CEF-353E-4E14-83AD-ACADDC08D9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600" y="3103131"/>
            <a:ext cx="5418551" cy="30738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5ECEF-9654-4AC1-BF77-7BC602BBD4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1120" y="3103131"/>
            <a:ext cx="5418551" cy="30738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922FC8-BC06-407B-A82B-DA62B33A1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15B701-4E1F-48AA-8A3C-ED5DD9151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6BCA31-8AC7-46F5-BCAB-41D54DF83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BA86D8-2A29-4A0E-AEA0-39B41C418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291840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085E13E-918A-4D04-9E84-94148D7C8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3281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5E892-D975-4DD6-8583-A14DDBE85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1" y="978407"/>
            <a:ext cx="11145039" cy="1339584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1F7700-CECC-4881-BE5C-A13CD825B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632" y="2500921"/>
            <a:ext cx="5346222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4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A50766-520A-44C5-943E-569222B741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632" y="3428999"/>
            <a:ext cx="5346222" cy="2760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2F7E42-976A-4239-8006-D68538D4B7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7120" y="2500921"/>
            <a:ext cx="5372551" cy="823912"/>
          </a:xfrm>
        </p:spPr>
        <p:txBody>
          <a:bodyPr anchor="b"/>
          <a:lstStyle>
            <a:lvl1pPr marL="0" indent="0">
              <a:buNone/>
              <a:defRPr lang="en-US" sz="2400" b="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8CA329-951F-4391-ADC5-7EA320B778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7120" y="3428999"/>
            <a:ext cx="5372551" cy="2760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BEC22A-DA46-460C-B865-D928C20AE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1/30/24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B2D647-42C5-4AB7-BB71-3A4406571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32" y="641908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0B2B67-714C-46DA-85E5-598B4244D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9591" y="-7190"/>
            <a:ext cx="640080" cy="365125"/>
          </a:xfrm>
        </p:spPr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58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D4B6724-AB30-4E7C-BE2B-ECD94FF1B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3933311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1D4BAB-2678-4A19-A575-C47CAF144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634472" cy="2591509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47C89E-0ABD-4FD2-924C-894345ADF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1/30/24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3026CE-9CC8-403B-88B1-184D16532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B3D616-3C18-401B-A792-E75149FDF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EC6F70-D800-4067-A36A-5BBFC8018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393331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2B66CB6-8988-4FBA-8524-726765A5F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1954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C73F84-0C6B-4EF4-9405-C38982499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1/30/24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CEC807-744E-4C5C-8B15-09AED3E57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BCB19-9F4B-474C-85C1-4A645A971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696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A88B0-DD6B-449B-AE32-D3192081E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978408"/>
            <a:ext cx="4287393" cy="2450592"/>
          </a:xfrm>
          <a:prstGeom prst="rect">
            <a:avLst/>
          </a:prstGeom>
        </p:spPr>
        <p:txBody>
          <a:bodyPr anchor="b"/>
          <a:lstStyle>
            <a:lvl1pPr>
              <a:defRPr lang="en-US" sz="540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22ED6-5B69-4B3B-BF96-3A75F2107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7" y="987425"/>
            <a:ext cx="644648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704043-D45F-440A-A15D-2718A913E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632" y="3645074"/>
            <a:ext cx="4287393" cy="2223914"/>
          </a:xfrm>
        </p:spPr>
        <p:txBody>
          <a:bodyPr/>
          <a:lstStyle>
            <a:lvl1pPr marL="0" indent="0">
              <a:buNone/>
              <a:defRPr lang="en-US" sz="24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072DC-7326-43E7-806C-B690C439E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F89A0F-B8C6-4AA6-A9C4-4A454F422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57A616-A4F2-4FC5-88DE-B4E6BA542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623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B773D-D007-4687-BA9C-9F229829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978407"/>
            <a:ext cx="4287393" cy="2450593"/>
          </a:xfrm>
          <a:prstGeom prst="rect">
            <a:avLst/>
          </a:prstGeom>
        </p:spPr>
        <p:txBody>
          <a:bodyPr anchor="b"/>
          <a:lstStyle>
            <a:lvl1pPr>
              <a:defRPr lang="en-US" sz="540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3A75FC-78D2-4EF5-884F-11B7BACF79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987425"/>
            <a:ext cx="644648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7CE0BB-D335-4391-A23F-194C575CAF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632" y="3645074"/>
            <a:ext cx="4287393" cy="2223914"/>
          </a:xfrm>
        </p:spPr>
        <p:txBody>
          <a:bodyPr/>
          <a:lstStyle>
            <a:lvl1pPr marL="0" indent="0">
              <a:buNone/>
              <a:defRPr lang="en-US" sz="240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701E1-B97B-4DA5-B9AD-07B7C1247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D9CF8-F42F-4618-9F26-8BFE56487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A2023-1ECA-4A96-BDC7-F7FA4368B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259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87A535-3CAC-46BC-B2B2-3AE83EC3A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506991" cy="2153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8EBDBD-59EC-46ED-BE79-6D37B531D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600" y="3306870"/>
            <a:ext cx="10506991" cy="2572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21F5C-FD3D-42C7-90F4-5ECE6FFCFE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84632" y="1005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81B8F32D-D8B6-4B9E-9CBF-DCAC30B7B93D}" type="datetimeFigureOut">
              <a:rPr lang="en-US" smtClean="0"/>
              <a:pPr/>
              <a:t>1/30/24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63D50-6D0B-4963-97B9-A32AE63235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" y="64190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B5E08-CAC3-4C87-B143-5F8956AE9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9591" y="1005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60553ECD-7F6D-420D-93CA-D8D15EB427A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037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Relationship Id="rId9" Type="http://schemas.openxmlformats.org/officeDocument/2006/relationships/image" Target="../media/image2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FA88D0-E295-4CF3-934C-6423EACEB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astel colours in gradient surface design">
            <a:extLst>
              <a:ext uri="{FF2B5EF4-FFF2-40B4-BE49-F238E27FC236}">
                <a16:creationId xmlns:a16="http://schemas.microsoft.com/office/drawing/2014/main" id="{B58345F7-D785-43C4-F3BC-80723FD08E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5824" r="-1" b="9884"/>
          <a:stretch/>
        </p:blipFill>
        <p:spPr>
          <a:xfrm>
            <a:off x="20" y="10"/>
            <a:ext cx="121889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BA82D2-EC9F-6D2B-34A8-0FD1D97F7B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00" y="732032"/>
            <a:ext cx="9352516" cy="2736390"/>
          </a:xfrm>
        </p:spPr>
        <p:txBody>
          <a:bodyPr anchor="t">
            <a:noAutofit/>
          </a:bodyPr>
          <a:lstStyle/>
          <a:p>
            <a:r>
              <a:rPr lang="en-GB" sz="5400">
                <a:solidFill>
                  <a:srgbClr val="FFFFFF"/>
                </a:solidFill>
              </a:rPr>
              <a:t>Chronicling the reionization history with 6 &lt; z &lt; 7 quasars</a:t>
            </a:r>
            <a:endParaRPr lang="en-SK" sz="540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80D1B9-D0D9-817B-0319-01362BEB0F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4158" y="4201721"/>
            <a:ext cx="11008491" cy="1949813"/>
          </a:xfrm>
        </p:spPr>
        <p:txBody>
          <a:bodyPr anchor="b">
            <a:normAutofit fontScale="92500"/>
          </a:bodyPr>
          <a:lstStyle/>
          <a:p>
            <a:pPr algn="r"/>
            <a:endParaRPr lang="en-SK">
              <a:solidFill>
                <a:srgbClr val="FFFFFF"/>
              </a:solidFill>
            </a:endParaRPr>
          </a:p>
          <a:p>
            <a:pPr algn="r"/>
            <a:r>
              <a:rPr lang="en-SK">
                <a:solidFill>
                  <a:srgbClr val="FFFFFF"/>
                </a:solidFill>
              </a:rPr>
              <a:t>Dominika Ďurovčíková | MIT Kavli Institute for Astrophysics</a:t>
            </a:r>
          </a:p>
          <a:p>
            <a:pPr algn="r"/>
            <a:r>
              <a:rPr lang="en-GB">
                <a:solidFill>
                  <a:srgbClr val="FFFFFF"/>
                </a:solidFill>
              </a:rPr>
              <a:t>State of the Universe seminar series at Tata Institute of Fundamental Research, Mumbai</a:t>
            </a:r>
          </a:p>
          <a:p>
            <a:pPr algn="r"/>
            <a:r>
              <a:rPr lang="en-GB">
                <a:solidFill>
                  <a:srgbClr val="FFFFFF"/>
                </a:solidFill>
              </a:rPr>
              <a:t>December 1, 2023</a:t>
            </a:r>
            <a:endParaRPr lang="en-SK">
              <a:solidFill>
                <a:srgbClr val="FFFFFF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4E56A8-93D5-4BE3-AE61-84677331A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D492A0C-1773-477B-83B5-C707CB057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4846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>
            <a:extLst>
              <a:ext uri="{FF2B5EF4-FFF2-40B4-BE49-F238E27FC236}">
                <a16:creationId xmlns:a16="http://schemas.microsoft.com/office/drawing/2014/main" id="{A6B141BB-CAA8-3113-8C11-814DFEA9205A}"/>
              </a:ext>
            </a:extLst>
          </p:cNvPr>
          <p:cNvGrpSpPr/>
          <p:nvPr/>
        </p:nvGrpSpPr>
        <p:grpSpPr>
          <a:xfrm>
            <a:off x="7038573" y="4303038"/>
            <a:ext cx="2797268" cy="1753566"/>
            <a:chOff x="4736071" y="4580386"/>
            <a:chExt cx="2548543" cy="1597644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0E930A9D-7417-4584-A700-44A67F58596F}"/>
                </a:ext>
              </a:extLst>
            </p:cNvPr>
            <p:cNvGrpSpPr/>
            <p:nvPr/>
          </p:nvGrpSpPr>
          <p:grpSpPr>
            <a:xfrm>
              <a:off x="4736071" y="4923190"/>
              <a:ext cx="2548543" cy="1254840"/>
              <a:chOff x="4736071" y="4923190"/>
              <a:chExt cx="2548543" cy="1254840"/>
            </a:xfrm>
          </p:grpSpPr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C2E86151-D883-D824-17C7-9A5F704A2698}"/>
                  </a:ext>
                </a:extLst>
              </p:cNvPr>
              <p:cNvCxnSpPr/>
              <p:nvPr/>
            </p:nvCxnSpPr>
            <p:spPr>
              <a:xfrm>
                <a:off x="5014062" y="5865035"/>
                <a:ext cx="2270552" cy="0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id="{54BEF7EA-C783-7EEF-BB20-61392DE6686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17685" y="4945380"/>
                <a:ext cx="0" cy="919655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Freeform 86">
                <a:extLst>
                  <a:ext uri="{FF2B5EF4-FFF2-40B4-BE49-F238E27FC236}">
                    <a16:creationId xmlns:a16="http://schemas.microsoft.com/office/drawing/2014/main" id="{4F6FF2B8-7AD6-DA8F-4499-6DD19E3890CF}"/>
                  </a:ext>
                </a:extLst>
              </p:cNvPr>
              <p:cNvSpPr/>
              <p:nvPr/>
            </p:nvSpPr>
            <p:spPr>
              <a:xfrm>
                <a:off x="5101154" y="4958681"/>
                <a:ext cx="2089574" cy="610372"/>
              </a:xfrm>
              <a:custGeom>
                <a:avLst/>
                <a:gdLst>
                  <a:gd name="connsiteX0" fmla="*/ 0 w 2174240"/>
                  <a:gd name="connsiteY0" fmla="*/ 462390 h 641883"/>
                  <a:gd name="connsiteX1" fmla="*/ 568960 w 2174240"/>
                  <a:gd name="connsiteY1" fmla="*/ 472550 h 641883"/>
                  <a:gd name="connsiteX2" fmla="*/ 795867 w 2174240"/>
                  <a:gd name="connsiteY2" fmla="*/ 188070 h 641883"/>
                  <a:gd name="connsiteX3" fmla="*/ 887307 w 2174240"/>
                  <a:gd name="connsiteY3" fmla="*/ 39057 h 641883"/>
                  <a:gd name="connsiteX4" fmla="*/ 982133 w 2174240"/>
                  <a:gd name="connsiteY4" fmla="*/ 5190 h 641883"/>
                  <a:gd name="connsiteX5" fmla="*/ 1053253 w 2174240"/>
                  <a:gd name="connsiteY5" fmla="*/ 127110 h 641883"/>
                  <a:gd name="connsiteX6" fmla="*/ 1124373 w 2174240"/>
                  <a:gd name="connsiteY6" fmla="*/ 364177 h 641883"/>
                  <a:gd name="connsiteX7" fmla="*/ 1161627 w 2174240"/>
                  <a:gd name="connsiteY7" fmla="*/ 489483 h 641883"/>
                  <a:gd name="connsiteX8" fmla="*/ 1276773 w 2174240"/>
                  <a:gd name="connsiteY8" fmla="*/ 499643 h 641883"/>
                  <a:gd name="connsiteX9" fmla="*/ 1466427 w 2174240"/>
                  <a:gd name="connsiteY9" fmla="*/ 530123 h 641883"/>
                  <a:gd name="connsiteX10" fmla="*/ 1754293 w 2174240"/>
                  <a:gd name="connsiteY10" fmla="*/ 574150 h 641883"/>
                  <a:gd name="connsiteX11" fmla="*/ 2174240 w 2174240"/>
                  <a:gd name="connsiteY11" fmla="*/ 641883 h 641883"/>
                  <a:gd name="connsiteX12" fmla="*/ 2174240 w 2174240"/>
                  <a:gd name="connsiteY12" fmla="*/ 641883 h 641883"/>
                  <a:gd name="connsiteX0" fmla="*/ 0 w 2174240"/>
                  <a:gd name="connsiteY0" fmla="*/ 462390 h 641883"/>
                  <a:gd name="connsiteX1" fmla="*/ 568960 w 2174240"/>
                  <a:gd name="connsiteY1" fmla="*/ 472550 h 641883"/>
                  <a:gd name="connsiteX2" fmla="*/ 795867 w 2174240"/>
                  <a:gd name="connsiteY2" fmla="*/ 188070 h 641883"/>
                  <a:gd name="connsiteX3" fmla="*/ 887307 w 2174240"/>
                  <a:gd name="connsiteY3" fmla="*/ 39057 h 641883"/>
                  <a:gd name="connsiteX4" fmla="*/ 982133 w 2174240"/>
                  <a:gd name="connsiteY4" fmla="*/ 5190 h 641883"/>
                  <a:gd name="connsiteX5" fmla="*/ 1053253 w 2174240"/>
                  <a:gd name="connsiteY5" fmla="*/ 127110 h 641883"/>
                  <a:gd name="connsiteX6" fmla="*/ 1124373 w 2174240"/>
                  <a:gd name="connsiteY6" fmla="*/ 364177 h 641883"/>
                  <a:gd name="connsiteX7" fmla="*/ 1212427 w 2174240"/>
                  <a:gd name="connsiteY7" fmla="*/ 364176 h 641883"/>
                  <a:gd name="connsiteX8" fmla="*/ 1276773 w 2174240"/>
                  <a:gd name="connsiteY8" fmla="*/ 499643 h 641883"/>
                  <a:gd name="connsiteX9" fmla="*/ 1466427 w 2174240"/>
                  <a:gd name="connsiteY9" fmla="*/ 530123 h 641883"/>
                  <a:gd name="connsiteX10" fmla="*/ 1754293 w 2174240"/>
                  <a:gd name="connsiteY10" fmla="*/ 574150 h 641883"/>
                  <a:gd name="connsiteX11" fmla="*/ 2174240 w 2174240"/>
                  <a:gd name="connsiteY11" fmla="*/ 641883 h 641883"/>
                  <a:gd name="connsiteX12" fmla="*/ 2174240 w 2174240"/>
                  <a:gd name="connsiteY12" fmla="*/ 641883 h 641883"/>
                  <a:gd name="connsiteX0" fmla="*/ 0 w 2174240"/>
                  <a:gd name="connsiteY0" fmla="*/ 462390 h 641883"/>
                  <a:gd name="connsiteX1" fmla="*/ 568960 w 2174240"/>
                  <a:gd name="connsiteY1" fmla="*/ 472550 h 641883"/>
                  <a:gd name="connsiteX2" fmla="*/ 795867 w 2174240"/>
                  <a:gd name="connsiteY2" fmla="*/ 188070 h 641883"/>
                  <a:gd name="connsiteX3" fmla="*/ 887307 w 2174240"/>
                  <a:gd name="connsiteY3" fmla="*/ 39057 h 641883"/>
                  <a:gd name="connsiteX4" fmla="*/ 982133 w 2174240"/>
                  <a:gd name="connsiteY4" fmla="*/ 5190 h 641883"/>
                  <a:gd name="connsiteX5" fmla="*/ 1053253 w 2174240"/>
                  <a:gd name="connsiteY5" fmla="*/ 127110 h 641883"/>
                  <a:gd name="connsiteX6" fmla="*/ 1158240 w 2174240"/>
                  <a:gd name="connsiteY6" fmla="*/ 269350 h 641883"/>
                  <a:gd name="connsiteX7" fmla="*/ 1212427 w 2174240"/>
                  <a:gd name="connsiteY7" fmla="*/ 364176 h 641883"/>
                  <a:gd name="connsiteX8" fmla="*/ 1276773 w 2174240"/>
                  <a:gd name="connsiteY8" fmla="*/ 499643 h 641883"/>
                  <a:gd name="connsiteX9" fmla="*/ 1466427 w 2174240"/>
                  <a:gd name="connsiteY9" fmla="*/ 530123 h 641883"/>
                  <a:gd name="connsiteX10" fmla="*/ 1754293 w 2174240"/>
                  <a:gd name="connsiteY10" fmla="*/ 574150 h 641883"/>
                  <a:gd name="connsiteX11" fmla="*/ 2174240 w 2174240"/>
                  <a:gd name="connsiteY11" fmla="*/ 641883 h 641883"/>
                  <a:gd name="connsiteX12" fmla="*/ 2174240 w 2174240"/>
                  <a:gd name="connsiteY12" fmla="*/ 641883 h 641883"/>
                  <a:gd name="connsiteX0" fmla="*/ 0 w 2174240"/>
                  <a:gd name="connsiteY0" fmla="*/ 462390 h 641883"/>
                  <a:gd name="connsiteX1" fmla="*/ 568960 w 2174240"/>
                  <a:gd name="connsiteY1" fmla="*/ 472550 h 641883"/>
                  <a:gd name="connsiteX2" fmla="*/ 795867 w 2174240"/>
                  <a:gd name="connsiteY2" fmla="*/ 188070 h 641883"/>
                  <a:gd name="connsiteX3" fmla="*/ 887307 w 2174240"/>
                  <a:gd name="connsiteY3" fmla="*/ 39057 h 641883"/>
                  <a:gd name="connsiteX4" fmla="*/ 982133 w 2174240"/>
                  <a:gd name="connsiteY4" fmla="*/ 5190 h 641883"/>
                  <a:gd name="connsiteX5" fmla="*/ 1053253 w 2174240"/>
                  <a:gd name="connsiteY5" fmla="*/ 127110 h 641883"/>
                  <a:gd name="connsiteX6" fmla="*/ 1158240 w 2174240"/>
                  <a:gd name="connsiteY6" fmla="*/ 269350 h 641883"/>
                  <a:gd name="connsiteX7" fmla="*/ 1212427 w 2174240"/>
                  <a:gd name="connsiteY7" fmla="*/ 364176 h 641883"/>
                  <a:gd name="connsiteX8" fmla="*/ 1347893 w 2174240"/>
                  <a:gd name="connsiteY8" fmla="*/ 411590 h 641883"/>
                  <a:gd name="connsiteX9" fmla="*/ 1466427 w 2174240"/>
                  <a:gd name="connsiteY9" fmla="*/ 530123 h 641883"/>
                  <a:gd name="connsiteX10" fmla="*/ 1754293 w 2174240"/>
                  <a:gd name="connsiteY10" fmla="*/ 574150 h 641883"/>
                  <a:gd name="connsiteX11" fmla="*/ 2174240 w 2174240"/>
                  <a:gd name="connsiteY11" fmla="*/ 641883 h 641883"/>
                  <a:gd name="connsiteX12" fmla="*/ 2174240 w 2174240"/>
                  <a:gd name="connsiteY12" fmla="*/ 641883 h 641883"/>
                  <a:gd name="connsiteX0" fmla="*/ 0 w 2174240"/>
                  <a:gd name="connsiteY0" fmla="*/ 462390 h 641883"/>
                  <a:gd name="connsiteX1" fmla="*/ 568960 w 2174240"/>
                  <a:gd name="connsiteY1" fmla="*/ 472550 h 641883"/>
                  <a:gd name="connsiteX2" fmla="*/ 795867 w 2174240"/>
                  <a:gd name="connsiteY2" fmla="*/ 188070 h 641883"/>
                  <a:gd name="connsiteX3" fmla="*/ 887307 w 2174240"/>
                  <a:gd name="connsiteY3" fmla="*/ 39057 h 641883"/>
                  <a:gd name="connsiteX4" fmla="*/ 982133 w 2174240"/>
                  <a:gd name="connsiteY4" fmla="*/ 5190 h 641883"/>
                  <a:gd name="connsiteX5" fmla="*/ 1053253 w 2174240"/>
                  <a:gd name="connsiteY5" fmla="*/ 127110 h 641883"/>
                  <a:gd name="connsiteX6" fmla="*/ 1158240 w 2174240"/>
                  <a:gd name="connsiteY6" fmla="*/ 269350 h 641883"/>
                  <a:gd name="connsiteX7" fmla="*/ 1232747 w 2174240"/>
                  <a:gd name="connsiteY7" fmla="*/ 326922 h 641883"/>
                  <a:gd name="connsiteX8" fmla="*/ 1347893 w 2174240"/>
                  <a:gd name="connsiteY8" fmla="*/ 411590 h 641883"/>
                  <a:gd name="connsiteX9" fmla="*/ 1466427 w 2174240"/>
                  <a:gd name="connsiteY9" fmla="*/ 530123 h 641883"/>
                  <a:gd name="connsiteX10" fmla="*/ 1754293 w 2174240"/>
                  <a:gd name="connsiteY10" fmla="*/ 574150 h 641883"/>
                  <a:gd name="connsiteX11" fmla="*/ 2174240 w 2174240"/>
                  <a:gd name="connsiteY11" fmla="*/ 641883 h 641883"/>
                  <a:gd name="connsiteX12" fmla="*/ 2174240 w 2174240"/>
                  <a:gd name="connsiteY12" fmla="*/ 641883 h 641883"/>
                  <a:gd name="connsiteX0" fmla="*/ 0 w 2174240"/>
                  <a:gd name="connsiteY0" fmla="*/ 462390 h 641883"/>
                  <a:gd name="connsiteX1" fmla="*/ 568960 w 2174240"/>
                  <a:gd name="connsiteY1" fmla="*/ 472550 h 641883"/>
                  <a:gd name="connsiteX2" fmla="*/ 795867 w 2174240"/>
                  <a:gd name="connsiteY2" fmla="*/ 188070 h 641883"/>
                  <a:gd name="connsiteX3" fmla="*/ 887307 w 2174240"/>
                  <a:gd name="connsiteY3" fmla="*/ 39057 h 641883"/>
                  <a:gd name="connsiteX4" fmla="*/ 982133 w 2174240"/>
                  <a:gd name="connsiteY4" fmla="*/ 5190 h 641883"/>
                  <a:gd name="connsiteX5" fmla="*/ 1053253 w 2174240"/>
                  <a:gd name="connsiteY5" fmla="*/ 127110 h 641883"/>
                  <a:gd name="connsiteX6" fmla="*/ 1158240 w 2174240"/>
                  <a:gd name="connsiteY6" fmla="*/ 269350 h 641883"/>
                  <a:gd name="connsiteX7" fmla="*/ 1232747 w 2174240"/>
                  <a:gd name="connsiteY7" fmla="*/ 326922 h 641883"/>
                  <a:gd name="connsiteX8" fmla="*/ 1412239 w 2174240"/>
                  <a:gd name="connsiteY8" fmla="*/ 391270 h 641883"/>
                  <a:gd name="connsiteX9" fmla="*/ 1466427 w 2174240"/>
                  <a:gd name="connsiteY9" fmla="*/ 530123 h 641883"/>
                  <a:gd name="connsiteX10" fmla="*/ 1754293 w 2174240"/>
                  <a:gd name="connsiteY10" fmla="*/ 574150 h 641883"/>
                  <a:gd name="connsiteX11" fmla="*/ 2174240 w 2174240"/>
                  <a:gd name="connsiteY11" fmla="*/ 641883 h 641883"/>
                  <a:gd name="connsiteX12" fmla="*/ 2174240 w 2174240"/>
                  <a:gd name="connsiteY12" fmla="*/ 641883 h 641883"/>
                  <a:gd name="connsiteX0" fmla="*/ 0 w 2174240"/>
                  <a:gd name="connsiteY0" fmla="*/ 462390 h 641883"/>
                  <a:gd name="connsiteX1" fmla="*/ 568960 w 2174240"/>
                  <a:gd name="connsiteY1" fmla="*/ 472550 h 641883"/>
                  <a:gd name="connsiteX2" fmla="*/ 795867 w 2174240"/>
                  <a:gd name="connsiteY2" fmla="*/ 188070 h 641883"/>
                  <a:gd name="connsiteX3" fmla="*/ 887307 w 2174240"/>
                  <a:gd name="connsiteY3" fmla="*/ 39057 h 641883"/>
                  <a:gd name="connsiteX4" fmla="*/ 982133 w 2174240"/>
                  <a:gd name="connsiteY4" fmla="*/ 5190 h 641883"/>
                  <a:gd name="connsiteX5" fmla="*/ 1053253 w 2174240"/>
                  <a:gd name="connsiteY5" fmla="*/ 127110 h 641883"/>
                  <a:gd name="connsiteX6" fmla="*/ 1158240 w 2174240"/>
                  <a:gd name="connsiteY6" fmla="*/ 269350 h 641883"/>
                  <a:gd name="connsiteX7" fmla="*/ 1232747 w 2174240"/>
                  <a:gd name="connsiteY7" fmla="*/ 326922 h 641883"/>
                  <a:gd name="connsiteX8" fmla="*/ 1412239 w 2174240"/>
                  <a:gd name="connsiteY8" fmla="*/ 391270 h 641883"/>
                  <a:gd name="connsiteX9" fmla="*/ 1503680 w 2174240"/>
                  <a:gd name="connsiteY9" fmla="*/ 533509 h 641883"/>
                  <a:gd name="connsiteX10" fmla="*/ 1754293 w 2174240"/>
                  <a:gd name="connsiteY10" fmla="*/ 574150 h 641883"/>
                  <a:gd name="connsiteX11" fmla="*/ 2174240 w 2174240"/>
                  <a:gd name="connsiteY11" fmla="*/ 641883 h 641883"/>
                  <a:gd name="connsiteX12" fmla="*/ 2174240 w 2174240"/>
                  <a:gd name="connsiteY12" fmla="*/ 641883 h 641883"/>
                  <a:gd name="connsiteX0" fmla="*/ 0 w 2174240"/>
                  <a:gd name="connsiteY0" fmla="*/ 462390 h 641883"/>
                  <a:gd name="connsiteX1" fmla="*/ 568960 w 2174240"/>
                  <a:gd name="connsiteY1" fmla="*/ 472550 h 641883"/>
                  <a:gd name="connsiteX2" fmla="*/ 795867 w 2174240"/>
                  <a:gd name="connsiteY2" fmla="*/ 188070 h 641883"/>
                  <a:gd name="connsiteX3" fmla="*/ 887307 w 2174240"/>
                  <a:gd name="connsiteY3" fmla="*/ 39057 h 641883"/>
                  <a:gd name="connsiteX4" fmla="*/ 982133 w 2174240"/>
                  <a:gd name="connsiteY4" fmla="*/ 5190 h 641883"/>
                  <a:gd name="connsiteX5" fmla="*/ 1053253 w 2174240"/>
                  <a:gd name="connsiteY5" fmla="*/ 127110 h 641883"/>
                  <a:gd name="connsiteX6" fmla="*/ 1158240 w 2174240"/>
                  <a:gd name="connsiteY6" fmla="*/ 269350 h 641883"/>
                  <a:gd name="connsiteX7" fmla="*/ 1232747 w 2174240"/>
                  <a:gd name="connsiteY7" fmla="*/ 326922 h 641883"/>
                  <a:gd name="connsiteX8" fmla="*/ 1412239 w 2174240"/>
                  <a:gd name="connsiteY8" fmla="*/ 391270 h 641883"/>
                  <a:gd name="connsiteX9" fmla="*/ 1615440 w 2174240"/>
                  <a:gd name="connsiteY9" fmla="*/ 553829 h 641883"/>
                  <a:gd name="connsiteX10" fmla="*/ 1754293 w 2174240"/>
                  <a:gd name="connsiteY10" fmla="*/ 574150 h 641883"/>
                  <a:gd name="connsiteX11" fmla="*/ 2174240 w 2174240"/>
                  <a:gd name="connsiteY11" fmla="*/ 641883 h 641883"/>
                  <a:gd name="connsiteX12" fmla="*/ 2174240 w 2174240"/>
                  <a:gd name="connsiteY12" fmla="*/ 641883 h 641883"/>
                  <a:gd name="connsiteX0" fmla="*/ 0 w 2174240"/>
                  <a:gd name="connsiteY0" fmla="*/ 474629 h 654122"/>
                  <a:gd name="connsiteX1" fmla="*/ 568960 w 2174240"/>
                  <a:gd name="connsiteY1" fmla="*/ 484789 h 654122"/>
                  <a:gd name="connsiteX2" fmla="*/ 795867 w 2174240"/>
                  <a:gd name="connsiteY2" fmla="*/ 200309 h 654122"/>
                  <a:gd name="connsiteX3" fmla="*/ 887307 w 2174240"/>
                  <a:gd name="connsiteY3" fmla="*/ 51296 h 654122"/>
                  <a:gd name="connsiteX4" fmla="*/ 971973 w 2174240"/>
                  <a:gd name="connsiteY4" fmla="*/ 3882 h 654122"/>
                  <a:gd name="connsiteX5" fmla="*/ 1053253 w 2174240"/>
                  <a:gd name="connsiteY5" fmla="*/ 139349 h 654122"/>
                  <a:gd name="connsiteX6" fmla="*/ 1158240 w 2174240"/>
                  <a:gd name="connsiteY6" fmla="*/ 281589 h 654122"/>
                  <a:gd name="connsiteX7" fmla="*/ 1232747 w 2174240"/>
                  <a:gd name="connsiteY7" fmla="*/ 339161 h 654122"/>
                  <a:gd name="connsiteX8" fmla="*/ 1412239 w 2174240"/>
                  <a:gd name="connsiteY8" fmla="*/ 403509 h 654122"/>
                  <a:gd name="connsiteX9" fmla="*/ 1615440 w 2174240"/>
                  <a:gd name="connsiteY9" fmla="*/ 566068 h 654122"/>
                  <a:gd name="connsiteX10" fmla="*/ 1754293 w 2174240"/>
                  <a:gd name="connsiteY10" fmla="*/ 586389 h 654122"/>
                  <a:gd name="connsiteX11" fmla="*/ 2174240 w 2174240"/>
                  <a:gd name="connsiteY11" fmla="*/ 654122 h 654122"/>
                  <a:gd name="connsiteX12" fmla="*/ 2174240 w 2174240"/>
                  <a:gd name="connsiteY12" fmla="*/ 654122 h 654122"/>
                  <a:gd name="connsiteX0" fmla="*/ 0 w 2174240"/>
                  <a:gd name="connsiteY0" fmla="*/ 471401 h 650894"/>
                  <a:gd name="connsiteX1" fmla="*/ 568960 w 2174240"/>
                  <a:gd name="connsiteY1" fmla="*/ 481561 h 650894"/>
                  <a:gd name="connsiteX2" fmla="*/ 795867 w 2174240"/>
                  <a:gd name="connsiteY2" fmla="*/ 197081 h 650894"/>
                  <a:gd name="connsiteX3" fmla="*/ 887307 w 2174240"/>
                  <a:gd name="connsiteY3" fmla="*/ 48068 h 650894"/>
                  <a:gd name="connsiteX4" fmla="*/ 971973 w 2174240"/>
                  <a:gd name="connsiteY4" fmla="*/ 654 h 650894"/>
                  <a:gd name="connsiteX5" fmla="*/ 1053253 w 2174240"/>
                  <a:gd name="connsiteY5" fmla="*/ 136121 h 650894"/>
                  <a:gd name="connsiteX6" fmla="*/ 1158240 w 2174240"/>
                  <a:gd name="connsiteY6" fmla="*/ 278361 h 650894"/>
                  <a:gd name="connsiteX7" fmla="*/ 1232747 w 2174240"/>
                  <a:gd name="connsiteY7" fmla="*/ 335933 h 650894"/>
                  <a:gd name="connsiteX8" fmla="*/ 1412239 w 2174240"/>
                  <a:gd name="connsiteY8" fmla="*/ 400281 h 650894"/>
                  <a:gd name="connsiteX9" fmla="*/ 1615440 w 2174240"/>
                  <a:gd name="connsiteY9" fmla="*/ 562840 h 650894"/>
                  <a:gd name="connsiteX10" fmla="*/ 1754293 w 2174240"/>
                  <a:gd name="connsiteY10" fmla="*/ 583161 h 650894"/>
                  <a:gd name="connsiteX11" fmla="*/ 2174240 w 2174240"/>
                  <a:gd name="connsiteY11" fmla="*/ 650894 h 650894"/>
                  <a:gd name="connsiteX12" fmla="*/ 2174240 w 2174240"/>
                  <a:gd name="connsiteY12" fmla="*/ 650894 h 650894"/>
                  <a:gd name="connsiteX0" fmla="*/ 0 w 2678854"/>
                  <a:gd name="connsiteY0" fmla="*/ 407055 h 650894"/>
                  <a:gd name="connsiteX1" fmla="*/ 1073574 w 2678854"/>
                  <a:gd name="connsiteY1" fmla="*/ 481561 h 650894"/>
                  <a:gd name="connsiteX2" fmla="*/ 1300481 w 2678854"/>
                  <a:gd name="connsiteY2" fmla="*/ 197081 h 650894"/>
                  <a:gd name="connsiteX3" fmla="*/ 1391921 w 2678854"/>
                  <a:gd name="connsiteY3" fmla="*/ 48068 h 650894"/>
                  <a:gd name="connsiteX4" fmla="*/ 1476587 w 2678854"/>
                  <a:gd name="connsiteY4" fmla="*/ 654 h 650894"/>
                  <a:gd name="connsiteX5" fmla="*/ 1557867 w 2678854"/>
                  <a:gd name="connsiteY5" fmla="*/ 136121 h 650894"/>
                  <a:gd name="connsiteX6" fmla="*/ 1662854 w 2678854"/>
                  <a:gd name="connsiteY6" fmla="*/ 278361 h 650894"/>
                  <a:gd name="connsiteX7" fmla="*/ 1737361 w 2678854"/>
                  <a:gd name="connsiteY7" fmla="*/ 335933 h 650894"/>
                  <a:gd name="connsiteX8" fmla="*/ 1916853 w 2678854"/>
                  <a:gd name="connsiteY8" fmla="*/ 400281 h 650894"/>
                  <a:gd name="connsiteX9" fmla="*/ 2120054 w 2678854"/>
                  <a:gd name="connsiteY9" fmla="*/ 562840 h 650894"/>
                  <a:gd name="connsiteX10" fmla="*/ 2258907 w 2678854"/>
                  <a:gd name="connsiteY10" fmla="*/ 583161 h 650894"/>
                  <a:gd name="connsiteX11" fmla="*/ 2678854 w 2678854"/>
                  <a:gd name="connsiteY11" fmla="*/ 650894 h 650894"/>
                  <a:gd name="connsiteX12" fmla="*/ 2678854 w 2678854"/>
                  <a:gd name="connsiteY12" fmla="*/ 650894 h 650894"/>
                  <a:gd name="connsiteX0" fmla="*/ 0 w 2678854"/>
                  <a:gd name="connsiteY0" fmla="*/ 407101 h 650940"/>
                  <a:gd name="connsiteX1" fmla="*/ 1073574 w 2678854"/>
                  <a:gd name="connsiteY1" fmla="*/ 481607 h 650940"/>
                  <a:gd name="connsiteX2" fmla="*/ 1314028 w 2678854"/>
                  <a:gd name="connsiteY2" fmla="*/ 207287 h 650940"/>
                  <a:gd name="connsiteX3" fmla="*/ 1391921 w 2678854"/>
                  <a:gd name="connsiteY3" fmla="*/ 48114 h 650940"/>
                  <a:gd name="connsiteX4" fmla="*/ 1476587 w 2678854"/>
                  <a:gd name="connsiteY4" fmla="*/ 700 h 650940"/>
                  <a:gd name="connsiteX5" fmla="*/ 1557867 w 2678854"/>
                  <a:gd name="connsiteY5" fmla="*/ 136167 h 650940"/>
                  <a:gd name="connsiteX6" fmla="*/ 1662854 w 2678854"/>
                  <a:gd name="connsiteY6" fmla="*/ 278407 h 650940"/>
                  <a:gd name="connsiteX7" fmla="*/ 1737361 w 2678854"/>
                  <a:gd name="connsiteY7" fmla="*/ 335979 h 650940"/>
                  <a:gd name="connsiteX8" fmla="*/ 1916853 w 2678854"/>
                  <a:gd name="connsiteY8" fmla="*/ 400327 h 650940"/>
                  <a:gd name="connsiteX9" fmla="*/ 2120054 w 2678854"/>
                  <a:gd name="connsiteY9" fmla="*/ 562886 h 650940"/>
                  <a:gd name="connsiteX10" fmla="*/ 2258907 w 2678854"/>
                  <a:gd name="connsiteY10" fmla="*/ 583207 h 650940"/>
                  <a:gd name="connsiteX11" fmla="*/ 2678854 w 2678854"/>
                  <a:gd name="connsiteY11" fmla="*/ 650940 h 650940"/>
                  <a:gd name="connsiteX12" fmla="*/ 2678854 w 2678854"/>
                  <a:gd name="connsiteY12" fmla="*/ 650940 h 650940"/>
                  <a:gd name="connsiteX0" fmla="*/ 0 w 2678854"/>
                  <a:gd name="connsiteY0" fmla="*/ 407101 h 650940"/>
                  <a:gd name="connsiteX1" fmla="*/ 1073574 w 2678854"/>
                  <a:gd name="connsiteY1" fmla="*/ 481607 h 650940"/>
                  <a:gd name="connsiteX2" fmla="*/ 1314028 w 2678854"/>
                  <a:gd name="connsiteY2" fmla="*/ 207287 h 650940"/>
                  <a:gd name="connsiteX3" fmla="*/ 1391921 w 2678854"/>
                  <a:gd name="connsiteY3" fmla="*/ 48114 h 650940"/>
                  <a:gd name="connsiteX4" fmla="*/ 1476587 w 2678854"/>
                  <a:gd name="connsiteY4" fmla="*/ 700 h 650940"/>
                  <a:gd name="connsiteX5" fmla="*/ 1557867 w 2678854"/>
                  <a:gd name="connsiteY5" fmla="*/ 136167 h 650940"/>
                  <a:gd name="connsiteX6" fmla="*/ 1662854 w 2678854"/>
                  <a:gd name="connsiteY6" fmla="*/ 278407 h 650940"/>
                  <a:gd name="connsiteX7" fmla="*/ 1737361 w 2678854"/>
                  <a:gd name="connsiteY7" fmla="*/ 335979 h 650940"/>
                  <a:gd name="connsiteX8" fmla="*/ 1916853 w 2678854"/>
                  <a:gd name="connsiteY8" fmla="*/ 400327 h 650940"/>
                  <a:gd name="connsiteX9" fmla="*/ 2120054 w 2678854"/>
                  <a:gd name="connsiteY9" fmla="*/ 562886 h 650940"/>
                  <a:gd name="connsiteX10" fmla="*/ 2258907 w 2678854"/>
                  <a:gd name="connsiteY10" fmla="*/ 583207 h 650940"/>
                  <a:gd name="connsiteX11" fmla="*/ 2678854 w 2678854"/>
                  <a:gd name="connsiteY11" fmla="*/ 650940 h 650940"/>
                  <a:gd name="connsiteX12" fmla="*/ 2678854 w 2678854"/>
                  <a:gd name="connsiteY12" fmla="*/ 650940 h 650940"/>
                  <a:gd name="connsiteX0" fmla="*/ 0 w 2678854"/>
                  <a:gd name="connsiteY0" fmla="*/ 407101 h 650940"/>
                  <a:gd name="connsiteX1" fmla="*/ 1073574 w 2678854"/>
                  <a:gd name="connsiteY1" fmla="*/ 481607 h 650940"/>
                  <a:gd name="connsiteX2" fmla="*/ 1314028 w 2678854"/>
                  <a:gd name="connsiteY2" fmla="*/ 207287 h 650940"/>
                  <a:gd name="connsiteX3" fmla="*/ 1391921 w 2678854"/>
                  <a:gd name="connsiteY3" fmla="*/ 48114 h 650940"/>
                  <a:gd name="connsiteX4" fmla="*/ 1459653 w 2678854"/>
                  <a:gd name="connsiteY4" fmla="*/ 700 h 650940"/>
                  <a:gd name="connsiteX5" fmla="*/ 1557867 w 2678854"/>
                  <a:gd name="connsiteY5" fmla="*/ 136167 h 650940"/>
                  <a:gd name="connsiteX6" fmla="*/ 1662854 w 2678854"/>
                  <a:gd name="connsiteY6" fmla="*/ 278407 h 650940"/>
                  <a:gd name="connsiteX7" fmla="*/ 1737361 w 2678854"/>
                  <a:gd name="connsiteY7" fmla="*/ 335979 h 650940"/>
                  <a:gd name="connsiteX8" fmla="*/ 1916853 w 2678854"/>
                  <a:gd name="connsiteY8" fmla="*/ 400327 h 650940"/>
                  <a:gd name="connsiteX9" fmla="*/ 2120054 w 2678854"/>
                  <a:gd name="connsiteY9" fmla="*/ 562886 h 650940"/>
                  <a:gd name="connsiteX10" fmla="*/ 2258907 w 2678854"/>
                  <a:gd name="connsiteY10" fmla="*/ 583207 h 650940"/>
                  <a:gd name="connsiteX11" fmla="*/ 2678854 w 2678854"/>
                  <a:gd name="connsiteY11" fmla="*/ 650940 h 650940"/>
                  <a:gd name="connsiteX12" fmla="*/ 2678854 w 2678854"/>
                  <a:gd name="connsiteY12" fmla="*/ 650940 h 650940"/>
                  <a:gd name="connsiteX0" fmla="*/ 0 w 2678854"/>
                  <a:gd name="connsiteY0" fmla="*/ 407153 h 650992"/>
                  <a:gd name="connsiteX1" fmla="*/ 1073574 w 2678854"/>
                  <a:gd name="connsiteY1" fmla="*/ 481659 h 650992"/>
                  <a:gd name="connsiteX2" fmla="*/ 1330962 w 2678854"/>
                  <a:gd name="connsiteY2" fmla="*/ 217499 h 650992"/>
                  <a:gd name="connsiteX3" fmla="*/ 1391921 w 2678854"/>
                  <a:gd name="connsiteY3" fmla="*/ 48166 h 650992"/>
                  <a:gd name="connsiteX4" fmla="*/ 1459653 w 2678854"/>
                  <a:gd name="connsiteY4" fmla="*/ 752 h 650992"/>
                  <a:gd name="connsiteX5" fmla="*/ 1557867 w 2678854"/>
                  <a:gd name="connsiteY5" fmla="*/ 136219 h 650992"/>
                  <a:gd name="connsiteX6" fmla="*/ 1662854 w 2678854"/>
                  <a:gd name="connsiteY6" fmla="*/ 278459 h 650992"/>
                  <a:gd name="connsiteX7" fmla="*/ 1737361 w 2678854"/>
                  <a:gd name="connsiteY7" fmla="*/ 336031 h 650992"/>
                  <a:gd name="connsiteX8" fmla="*/ 1916853 w 2678854"/>
                  <a:gd name="connsiteY8" fmla="*/ 400379 h 650992"/>
                  <a:gd name="connsiteX9" fmla="*/ 2120054 w 2678854"/>
                  <a:gd name="connsiteY9" fmla="*/ 562938 h 650992"/>
                  <a:gd name="connsiteX10" fmla="*/ 2258907 w 2678854"/>
                  <a:gd name="connsiteY10" fmla="*/ 583259 h 650992"/>
                  <a:gd name="connsiteX11" fmla="*/ 2678854 w 2678854"/>
                  <a:gd name="connsiteY11" fmla="*/ 650992 h 650992"/>
                  <a:gd name="connsiteX12" fmla="*/ 2678854 w 2678854"/>
                  <a:gd name="connsiteY12" fmla="*/ 650992 h 650992"/>
                  <a:gd name="connsiteX0" fmla="*/ 0 w 2678854"/>
                  <a:gd name="connsiteY0" fmla="*/ 409459 h 653298"/>
                  <a:gd name="connsiteX1" fmla="*/ 1073574 w 2678854"/>
                  <a:gd name="connsiteY1" fmla="*/ 483965 h 653298"/>
                  <a:gd name="connsiteX2" fmla="*/ 1330962 w 2678854"/>
                  <a:gd name="connsiteY2" fmla="*/ 219805 h 653298"/>
                  <a:gd name="connsiteX3" fmla="*/ 1391921 w 2678854"/>
                  <a:gd name="connsiteY3" fmla="*/ 50472 h 653298"/>
                  <a:gd name="connsiteX4" fmla="*/ 1459653 w 2678854"/>
                  <a:gd name="connsiteY4" fmla="*/ 3058 h 653298"/>
                  <a:gd name="connsiteX5" fmla="*/ 1557867 w 2678854"/>
                  <a:gd name="connsiteY5" fmla="*/ 138525 h 653298"/>
                  <a:gd name="connsiteX6" fmla="*/ 1662854 w 2678854"/>
                  <a:gd name="connsiteY6" fmla="*/ 280765 h 653298"/>
                  <a:gd name="connsiteX7" fmla="*/ 1737361 w 2678854"/>
                  <a:gd name="connsiteY7" fmla="*/ 338337 h 653298"/>
                  <a:gd name="connsiteX8" fmla="*/ 1916853 w 2678854"/>
                  <a:gd name="connsiteY8" fmla="*/ 402685 h 653298"/>
                  <a:gd name="connsiteX9" fmla="*/ 2120054 w 2678854"/>
                  <a:gd name="connsiteY9" fmla="*/ 565244 h 653298"/>
                  <a:gd name="connsiteX10" fmla="*/ 2258907 w 2678854"/>
                  <a:gd name="connsiteY10" fmla="*/ 585565 h 653298"/>
                  <a:gd name="connsiteX11" fmla="*/ 2678854 w 2678854"/>
                  <a:gd name="connsiteY11" fmla="*/ 653298 h 653298"/>
                  <a:gd name="connsiteX12" fmla="*/ 2678854 w 2678854"/>
                  <a:gd name="connsiteY12" fmla="*/ 653298 h 653298"/>
                  <a:gd name="connsiteX0" fmla="*/ 0 w 2678854"/>
                  <a:gd name="connsiteY0" fmla="*/ 409459 h 653298"/>
                  <a:gd name="connsiteX1" fmla="*/ 1073574 w 2678854"/>
                  <a:gd name="connsiteY1" fmla="*/ 483965 h 653298"/>
                  <a:gd name="connsiteX2" fmla="*/ 1330962 w 2678854"/>
                  <a:gd name="connsiteY2" fmla="*/ 219805 h 653298"/>
                  <a:gd name="connsiteX3" fmla="*/ 1391921 w 2678854"/>
                  <a:gd name="connsiteY3" fmla="*/ 50472 h 653298"/>
                  <a:gd name="connsiteX4" fmla="*/ 1459653 w 2678854"/>
                  <a:gd name="connsiteY4" fmla="*/ 3058 h 653298"/>
                  <a:gd name="connsiteX5" fmla="*/ 1557867 w 2678854"/>
                  <a:gd name="connsiteY5" fmla="*/ 138525 h 653298"/>
                  <a:gd name="connsiteX6" fmla="*/ 1662854 w 2678854"/>
                  <a:gd name="connsiteY6" fmla="*/ 280765 h 653298"/>
                  <a:gd name="connsiteX7" fmla="*/ 1737361 w 2678854"/>
                  <a:gd name="connsiteY7" fmla="*/ 338337 h 653298"/>
                  <a:gd name="connsiteX8" fmla="*/ 1916853 w 2678854"/>
                  <a:gd name="connsiteY8" fmla="*/ 402685 h 653298"/>
                  <a:gd name="connsiteX9" fmla="*/ 2120054 w 2678854"/>
                  <a:gd name="connsiteY9" fmla="*/ 565244 h 653298"/>
                  <a:gd name="connsiteX10" fmla="*/ 2258907 w 2678854"/>
                  <a:gd name="connsiteY10" fmla="*/ 585565 h 653298"/>
                  <a:gd name="connsiteX11" fmla="*/ 2678854 w 2678854"/>
                  <a:gd name="connsiteY11" fmla="*/ 653298 h 653298"/>
                  <a:gd name="connsiteX12" fmla="*/ 2435014 w 2678854"/>
                  <a:gd name="connsiteY12" fmla="*/ 612658 h 653298"/>
                  <a:gd name="connsiteX0" fmla="*/ 0 w 2468881"/>
                  <a:gd name="connsiteY0" fmla="*/ 409459 h 639751"/>
                  <a:gd name="connsiteX1" fmla="*/ 1073574 w 2468881"/>
                  <a:gd name="connsiteY1" fmla="*/ 483965 h 639751"/>
                  <a:gd name="connsiteX2" fmla="*/ 1330962 w 2468881"/>
                  <a:gd name="connsiteY2" fmla="*/ 219805 h 639751"/>
                  <a:gd name="connsiteX3" fmla="*/ 1391921 w 2468881"/>
                  <a:gd name="connsiteY3" fmla="*/ 50472 h 639751"/>
                  <a:gd name="connsiteX4" fmla="*/ 1459653 w 2468881"/>
                  <a:gd name="connsiteY4" fmla="*/ 3058 h 639751"/>
                  <a:gd name="connsiteX5" fmla="*/ 1557867 w 2468881"/>
                  <a:gd name="connsiteY5" fmla="*/ 138525 h 639751"/>
                  <a:gd name="connsiteX6" fmla="*/ 1662854 w 2468881"/>
                  <a:gd name="connsiteY6" fmla="*/ 280765 h 639751"/>
                  <a:gd name="connsiteX7" fmla="*/ 1737361 w 2468881"/>
                  <a:gd name="connsiteY7" fmla="*/ 338337 h 639751"/>
                  <a:gd name="connsiteX8" fmla="*/ 1916853 w 2468881"/>
                  <a:gd name="connsiteY8" fmla="*/ 402685 h 639751"/>
                  <a:gd name="connsiteX9" fmla="*/ 2120054 w 2468881"/>
                  <a:gd name="connsiteY9" fmla="*/ 565244 h 639751"/>
                  <a:gd name="connsiteX10" fmla="*/ 2258907 w 2468881"/>
                  <a:gd name="connsiteY10" fmla="*/ 585565 h 639751"/>
                  <a:gd name="connsiteX11" fmla="*/ 2468881 w 2468881"/>
                  <a:gd name="connsiteY11" fmla="*/ 639751 h 639751"/>
                  <a:gd name="connsiteX12" fmla="*/ 2435014 w 2468881"/>
                  <a:gd name="connsiteY12" fmla="*/ 612658 h 639751"/>
                  <a:gd name="connsiteX0" fmla="*/ 0 w 2435014"/>
                  <a:gd name="connsiteY0" fmla="*/ 409459 h 612658"/>
                  <a:gd name="connsiteX1" fmla="*/ 1073574 w 2435014"/>
                  <a:gd name="connsiteY1" fmla="*/ 483965 h 612658"/>
                  <a:gd name="connsiteX2" fmla="*/ 1330962 w 2435014"/>
                  <a:gd name="connsiteY2" fmla="*/ 219805 h 612658"/>
                  <a:gd name="connsiteX3" fmla="*/ 1391921 w 2435014"/>
                  <a:gd name="connsiteY3" fmla="*/ 50472 h 612658"/>
                  <a:gd name="connsiteX4" fmla="*/ 1459653 w 2435014"/>
                  <a:gd name="connsiteY4" fmla="*/ 3058 h 612658"/>
                  <a:gd name="connsiteX5" fmla="*/ 1557867 w 2435014"/>
                  <a:gd name="connsiteY5" fmla="*/ 138525 h 612658"/>
                  <a:gd name="connsiteX6" fmla="*/ 1662854 w 2435014"/>
                  <a:gd name="connsiteY6" fmla="*/ 280765 h 612658"/>
                  <a:gd name="connsiteX7" fmla="*/ 1737361 w 2435014"/>
                  <a:gd name="connsiteY7" fmla="*/ 338337 h 612658"/>
                  <a:gd name="connsiteX8" fmla="*/ 1916853 w 2435014"/>
                  <a:gd name="connsiteY8" fmla="*/ 402685 h 612658"/>
                  <a:gd name="connsiteX9" fmla="*/ 2120054 w 2435014"/>
                  <a:gd name="connsiteY9" fmla="*/ 565244 h 612658"/>
                  <a:gd name="connsiteX10" fmla="*/ 2258907 w 2435014"/>
                  <a:gd name="connsiteY10" fmla="*/ 585565 h 612658"/>
                  <a:gd name="connsiteX11" fmla="*/ 2374055 w 2435014"/>
                  <a:gd name="connsiteY11" fmla="*/ 605885 h 612658"/>
                  <a:gd name="connsiteX12" fmla="*/ 2435014 w 2435014"/>
                  <a:gd name="connsiteY12" fmla="*/ 612658 h 612658"/>
                  <a:gd name="connsiteX0" fmla="*/ 0 w 2435014"/>
                  <a:gd name="connsiteY0" fmla="*/ 409459 h 612658"/>
                  <a:gd name="connsiteX1" fmla="*/ 1073574 w 2435014"/>
                  <a:gd name="connsiteY1" fmla="*/ 483965 h 612658"/>
                  <a:gd name="connsiteX2" fmla="*/ 1330962 w 2435014"/>
                  <a:gd name="connsiteY2" fmla="*/ 219805 h 612658"/>
                  <a:gd name="connsiteX3" fmla="*/ 1391921 w 2435014"/>
                  <a:gd name="connsiteY3" fmla="*/ 50472 h 612658"/>
                  <a:gd name="connsiteX4" fmla="*/ 1459653 w 2435014"/>
                  <a:gd name="connsiteY4" fmla="*/ 3058 h 612658"/>
                  <a:gd name="connsiteX5" fmla="*/ 1557867 w 2435014"/>
                  <a:gd name="connsiteY5" fmla="*/ 138525 h 612658"/>
                  <a:gd name="connsiteX6" fmla="*/ 1662854 w 2435014"/>
                  <a:gd name="connsiteY6" fmla="*/ 280765 h 612658"/>
                  <a:gd name="connsiteX7" fmla="*/ 1737361 w 2435014"/>
                  <a:gd name="connsiteY7" fmla="*/ 338337 h 612658"/>
                  <a:gd name="connsiteX8" fmla="*/ 1916853 w 2435014"/>
                  <a:gd name="connsiteY8" fmla="*/ 402685 h 612658"/>
                  <a:gd name="connsiteX9" fmla="*/ 2055707 w 2435014"/>
                  <a:gd name="connsiteY9" fmla="*/ 555084 h 612658"/>
                  <a:gd name="connsiteX10" fmla="*/ 2258907 w 2435014"/>
                  <a:gd name="connsiteY10" fmla="*/ 585565 h 612658"/>
                  <a:gd name="connsiteX11" fmla="*/ 2374055 w 2435014"/>
                  <a:gd name="connsiteY11" fmla="*/ 605885 h 612658"/>
                  <a:gd name="connsiteX12" fmla="*/ 2435014 w 2435014"/>
                  <a:gd name="connsiteY12" fmla="*/ 612658 h 612658"/>
                  <a:gd name="connsiteX0" fmla="*/ 0 w 2435014"/>
                  <a:gd name="connsiteY0" fmla="*/ 409459 h 612658"/>
                  <a:gd name="connsiteX1" fmla="*/ 1073574 w 2435014"/>
                  <a:gd name="connsiteY1" fmla="*/ 483965 h 612658"/>
                  <a:gd name="connsiteX2" fmla="*/ 1330962 w 2435014"/>
                  <a:gd name="connsiteY2" fmla="*/ 219805 h 612658"/>
                  <a:gd name="connsiteX3" fmla="*/ 1391921 w 2435014"/>
                  <a:gd name="connsiteY3" fmla="*/ 50472 h 612658"/>
                  <a:gd name="connsiteX4" fmla="*/ 1459653 w 2435014"/>
                  <a:gd name="connsiteY4" fmla="*/ 3058 h 612658"/>
                  <a:gd name="connsiteX5" fmla="*/ 1557867 w 2435014"/>
                  <a:gd name="connsiteY5" fmla="*/ 138525 h 612658"/>
                  <a:gd name="connsiteX6" fmla="*/ 1662854 w 2435014"/>
                  <a:gd name="connsiteY6" fmla="*/ 280765 h 612658"/>
                  <a:gd name="connsiteX7" fmla="*/ 1737361 w 2435014"/>
                  <a:gd name="connsiteY7" fmla="*/ 338337 h 612658"/>
                  <a:gd name="connsiteX8" fmla="*/ 1916853 w 2435014"/>
                  <a:gd name="connsiteY8" fmla="*/ 402685 h 612658"/>
                  <a:gd name="connsiteX9" fmla="*/ 2055707 w 2435014"/>
                  <a:gd name="connsiteY9" fmla="*/ 538151 h 612658"/>
                  <a:gd name="connsiteX10" fmla="*/ 2258907 w 2435014"/>
                  <a:gd name="connsiteY10" fmla="*/ 585565 h 612658"/>
                  <a:gd name="connsiteX11" fmla="*/ 2374055 w 2435014"/>
                  <a:gd name="connsiteY11" fmla="*/ 605885 h 612658"/>
                  <a:gd name="connsiteX12" fmla="*/ 2435014 w 2435014"/>
                  <a:gd name="connsiteY12" fmla="*/ 612658 h 612658"/>
                  <a:gd name="connsiteX0" fmla="*/ 0 w 2435014"/>
                  <a:gd name="connsiteY0" fmla="*/ 409459 h 612658"/>
                  <a:gd name="connsiteX1" fmla="*/ 1073574 w 2435014"/>
                  <a:gd name="connsiteY1" fmla="*/ 483965 h 612658"/>
                  <a:gd name="connsiteX2" fmla="*/ 1330962 w 2435014"/>
                  <a:gd name="connsiteY2" fmla="*/ 219805 h 612658"/>
                  <a:gd name="connsiteX3" fmla="*/ 1391921 w 2435014"/>
                  <a:gd name="connsiteY3" fmla="*/ 50472 h 612658"/>
                  <a:gd name="connsiteX4" fmla="*/ 1459653 w 2435014"/>
                  <a:gd name="connsiteY4" fmla="*/ 3058 h 612658"/>
                  <a:gd name="connsiteX5" fmla="*/ 1557867 w 2435014"/>
                  <a:gd name="connsiteY5" fmla="*/ 138525 h 612658"/>
                  <a:gd name="connsiteX6" fmla="*/ 1662854 w 2435014"/>
                  <a:gd name="connsiteY6" fmla="*/ 280765 h 612658"/>
                  <a:gd name="connsiteX7" fmla="*/ 1737361 w 2435014"/>
                  <a:gd name="connsiteY7" fmla="*/ 338337 h 612658"/>
                  <a:gd name="connsiteX8" fmla="*/ 1916853 w 2435014"/>
                  <a:gd name="connsiteY8" fmla="*/ 402685 h 612658"/>
                  <a:gd name="connsiteX9" fmla="*/ 2055707 w 2435014"/>
                  <a:gd name="connsiteY9" fmla="*/ 538151 h 612658"/>
                  <a:gd name="connsiteX10" fmla="*/ 2258907 w 2435014"/>
                  <a:gd name="connsiteY10" fmla="*/ 585565 h 612658"/>
                  <a:gd name="connsiteX11" fmla="*/ 2374055 w 2435014"/>
                  <a:gd name="connsiteY11" fmla="*/ 605885 h 612658"/>
                  <a:gd name="connsiteX12" fmla="*/ 2435014 w 2435014"/>
                  <a:gd name="connsiteY12" fmla="*/ 612658 h 612658"/>
                  <a:gd name="connsiteX0" fmla="*/ 0 w 2238587"/>
                  <a:gd name="connsiteY0" fmla="*/ 436553 h 612658"/>
                  <a:gd name="connsiteX1" fmla="*/ 877147 w 2238587"/>
                  <a:gd name="connsiteY1" fmla="*/ 483965 h 612658"/>
                  <a:gd name="connsiteX2" fmla="*/ 1134535 w 2238587"/>
                  <a:gd name="connsiteY2" fmla="*/ 219805 h 612658"/>
                  <a:gd name="connsiteX3" fmla="*/ 1195494 w 2238587"/>
                  <a:gd name="connsiteY3" fmla="*/ 50472 h 612658"/>
                  <a:gd name="connsiteX4" fmla="*/ 1263226 w 2238587"/>
                  <a:gd name="connsiteY4" fmla="*/ 3058 h 612658"/>
                  <a:gd name="connsiteX5" fmla="*/ 1361440 w 2238587"/>
                  <a:gd name="connsiteY5" fmla="*/ 138525 h 612658"/>
                  <a:gd name="connsiteX6" fmla="*/ 1466427 w 2238587"/>
                  <a:gd name="connsiteY6" fmla="*/ 280765 h 612658"/>
                  <a:gd name="connsiteX7" fmla="*/ 1540934 w 2238587"/>
                  <a:gd name="connsiteY7" fmla="*/ 338337 h 612658"/>
                  <a:gd name="connsiteX8" fmla="*/ 1720426 w 2238587"/>
                  <a:gd name="connsiteY8" fmla="*/ 402685 h 612658"/>
                  <a:gd name="connsiteX9" fmla="*/ 1859280 w 2238587"/>
                  <a:gd name="connsiteY9" fmla="*/ 538151 h 612658"/>
                  <a:gd name="connsiteX10" fmla="*/ 2062480 w 2238587"/>
                  <a:gd name="connsiteY10" fmla="*/ 585565 h 612658"/>
                  <a:gd name="connsiteX11" fmla="*/ 2177628 w 2238587"/>
                  <a:gd name="connsiteY11" fmla="*/ 605885 h 612658"/>
                  <a:gd name="connsiteX12" fmla="*/ 2238587 w 2238587"/>
                  <a:gd name="connsiteY12" fmla="*/ 612658 h 612658"/>
                  <a:gd name="connsiteX0" fmla="*/ 0 w 2089574"/>
                  <a:gd name="connsiteY0" fmla="*/ 460260 h 612658"/>
                  <a:gd name="connsiteX1" fmla="*/ 728134 w 2089574"/>
                  <a:gd name="connsiteY1" fmla="*/ 483965 h 612658"/>
                  <a:gd name="connsiteX2" fmla="*/ 985522 w 2089574"/>
                  <a:gd name="connsiteY2" fmla="*/ 219805 h 612658"/>
                  <a:gd name="connsiteX3" fmla="*/ 1046481 w 2089574"/>
                  <a:gd name="connsiteY3" fmla="*/ 50472 h 612658"/>
                  <a:gd name="connsiteX4" fmla="*/ 1114213 w 2089574"/>
                  <a:gd name="connsiteY4" fmla="*/ 3058 h 612658"/>
                  <a:gd name="connsiteX5" fmla="*/ 1212427 w 2089574"/>
                  <a:gd name="connsiteY5" fmla="*/ 138525 h 612658"/>
                  <a:gd name="connsiteX6" fmla="*/ 1317414 w 2089574"/>
                  <a:gd name="connsiteY6" fmla="*/ 280765 h 612658"/>
                  <a:gd name="connsiteX7" fmla="*/ 1391921 w 2089574"/>
                  <a:gd name="connsiteY7" fmla="*/ 338337 h 612658"/>
                  <a:gd name="connsiteX8" fmla="*/ 1571413 w 2089574"/>
                  <a:gd name="connsiteY8" fmla="*/ 402685 h 612658"/>
                  <a:gd name="connsiteX9" fmla="*/ 1710267 w 2089574"/>
                  <a:gd name="connsiteY9" fmla="*/ 538151 h 612658"/>
                  <a:gd name="connsiteX10" fmla="*/ 1913467 w 2089574"/>
                  <a:gd name="connsiteY10" fmla="*/ 585565 h 612658"/>
                  <a:gd name="connsiteX11" fmla="*/ 2028615 w 2089574"/>
                  <a:gd name="connsiteY11" fmla="*/ 605885 h 612658"/>
                  <a:gd name="connsiteX12" fmla="*/ 2089574 w 2089574"/>
                  <a:gd name="connsiteY12" fmla="*/ 612658 h 612658"/>
                  <a:gd name="connsiteX0" fmla="*/ 0 w 2089574"/>
                  <a:gd name="connsiteY0" fmla="*/ 457974 h 610372"/>
                  <a:gd name="connsiteX1" fmla="*/ 728134 w 2089574"/>
                  <a:gd name="connsiteY1" fmla="*/ 481679 h 610372"/>
                  <a:gd name="connsiteX2" fmla="*/ 965202 w 2089574"/>
                  <a:gd name="connsiteY2" fmla="*/ 220906 h 610372"/>
                  <a:gd name="connsiteX3" fmla="*/ 1046481 w 2089574"/>
                  <a:gd name="connsiteY3" fmla="*/ 48186 h 610372"/>
                  <a:gd name="connsiteX4" fmla="*/ 1114213 w 2089574"/>
                  <a:gd name="connsiteY4" fmla="*/ 772 h 610372"/>
                  <a:gd name="connsiteX5" fmla="*/ 1212427 w 2089574"/>
                  <a:gd name="connsiteY5" fmla="*/ 136239 h 610372"/>
                  <a:gd name="connsiteX6" fmla="*/ 1317414 w 2089574"/>
                  <a:gd name="connsiteY6" fmla="*/ 278479 h 610372"/>
                  <a:gd name="connsiteX7" fmla="*/ 1391921 w 2089574"/>
                  <a:gd name="connsiteY7" fmla="*/ 336051 h 610372"/>
                  <a:gd name="connsiteX8" fmla="*/ 1571413 w 2089574"/>
                  <a:gd name="connsiteY8" fmla="*/ 400399 h 610372"/>
                  <a:gd name="connsiteX9" fmla="*/ 1710267 w 2089574"/>
                  <a:gd name="connsiteY9" fmla="*/ 535865 h 610372"/>
                  <a:gd name="connsiteX10" fmla="*/ 1913467 w 2089574"/>
                  <a:gd name="connsiteY10" fmla="*/ 583279 h 610372"/>
                  <a:gd name="connsiteX11" fmla="*/ 2028615 w 2089574"/>
                  <a:gd name="connsiteY11" fmla="*/ 603599 h 610372"/>
                  <a:gd name="connsiteX12" fmla="*/ 2089574 w 2089574"/>
                  <a:gd name="connsiteY12" fmla="*/ 610372 h 610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89574" h="610372">
                    <a:moveTo>
                      <a:pt x="0" y="457974"/>
                    </a:moveTo>
                    <a:cubicBezTo>
                      <a:pt x="218158" y="485914"/>
                      <a:pt x="567267" y="521190"/>
                      <a:pt x="728134" y="481679"/>
                    </a:cubicBezTo>
                    <a:cubicBezTo>
                      <a:pt x="889001" y="442168"/>
                      <a:pt x="912144" y="357501"/>
                      <a:pt x="965202" y="220906"/>
                    </a:cubicBezTo>
                    <a:cubicBezTo>
                      <a:pt x="1018260" y="84311"/>
                      <a:pt x="1021646" y="84875"/>
                      <a:pt x="1046481" y="48186"/>
                    </a:cubicBezTo>
                    <a:cubicBezTo>
                      <a:pt x="1071316" y="11497"/>
                      <a:pt x="1073008" y="-3743"/>
                      <a:pt x="1114213" y="772"/>
                    </a:cubicBezTo>
                    <a:cubicBezTo>
                      <a:pt x="1155418" y="5287"/>
                      <a:pt x="1178560" y="89955"/>
                      <a:pt x="1212427" y="136239"/>
                    </a:cubicBezTo>
                    <a:cubicBezTo>
                      <a:pt x="1246294" y="182523"/>
                      <a:pt x="1287498" y="245177"/>
                      <a:pt x="1317414" y="278479"/>
                    </a:cubicBezTo>
                    <a:cubicBezTo>
                      <a:pt x="1347330" y="311781"/>
                      <a:pt x="1349588" y="315731"/>
                      <a:pt x="1391921" y="336051"/>
                    </a:cubicBezTo>
                    <a:cubicBezTo>
                      <a:pt x="1434254" y="356371"/>
                      <a:pt x="1518355" y="367097"/>
                      <a:pt x="1571413" y="400399"/>
                    </a:cubicBezTo>
                    <a:cubicBezTo>
                      <a:pt x="1624471" y="433701"/>
                      <a:pt x="1710267" y="535865"/>
                      <a:pt x="1710267" y="535865"/>
                    </a:cubicBezTo>
                    <a:cubicBezTo>
                      <a:pt x="1794933" y="568604"/>
                      <a:pt x="1845734" y="567474"/>
                      <a:pt x="1913467" y="583279"/>
                    </a:cubicBezTo>
                    <a:lnTo>
                      <a:pt x="2028615" y="603599"/>
                    </a:lnTo>
                    <a:lnTo>
                      <a:pt x="2089574" y="610372"/>
                    </a:lnTo>
                  </a:path>
                </a:pathLst>
              </a:custGeom>
              <a:noFill/>
              <a:ln w="2540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1BC40BB7-964D-9B06-9573-7ED816014AC9}"/>
                  </a:ext>
                </a:extLst>
              </p:cNvPr>
              <p:cNvSpPr txBox="1"/>
              <p:nvPr/>
            </p:nvSpPr>
            <p:spPr>
              <a:xfrm>
                <a:off x="6285589" y="5897620"/>
                <a:ext cx="996099" cy="2804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SK" sz="1400">
                    <a:solidFill>
                      <a:schemeClr val="bg1"/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rPr>
                  <a:t>wavelength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1F004118-D910-2BE8-64AF-C110486B500F}"/>
                  </a:ext>
                </a:extLst>
              </p:cNvPr>
              <p:cNvSpPr txBox="1"/>
              <p:nvPr/>
            </p:nvSpPr>
            <p:spPr>
              <a:xfrm rot="16200000">
                <a:off x="4651947" y="5007314"/>
                <a:ext cx="448657" cy="2804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SK" sz="1400">
                    <a:solidFill>
                      <a:schemeClr val="bg1"/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rPr>
                  <a:t>flux</a:t>
                </a:r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6C57709E-915E-3851-EC22-98D8F96F91C3}"/>
                </a:ext>
              </a:extLst>
            </p:cNvPr>
            <p:cNvGrpSpPr/>
            <p:nvPr/>
          </p:nvGrpSpPr>
          <p:grpSpPr>
            <a:xfrm>
              <a:off x="5961791" y="4580386"/>
              <a:ext cx="431364" cy="1356119"/>
              <a:chOff x="5961791" y="4580386"/>
              <a:chExt cx="431364" cy="1356119"/>
            </a:xfrm>
          </p:grpSpPr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CDF660D8-BFB7-C802-F9AC-8E42175FED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07129" y="4921422"/>
                <a:ext cx="15642" cy="1015083"/>
              </a:xfrm>
              <a:prstGeom prst="line">
                <a:avLst/>
              </a:prstGeom>
              <a:ln w="12700">
                <a:solidFill>
                  <a:srgbClr val="F2A372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656E9D76-8377-30C2-0A51-A5035FD37B53}"/>
                  </a:ext>
                </a:extLst>
              </p:cNvPr>
              <p:cNvSpPr txBox="1"/>
              <p:nvPr/>
            </p:nvSpPr>
            <p:spPr>
              <a:xfrm>
                <a:off x="5961791" y="4580386"/>
                <a:ext cx="431364" cy="2804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SK" sz="1400">
                    <a:solidFill>
                      <a:srgbClr val="F2A372"/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rPr>
                  <a:t>Ly</a:t>
                </a:r>
                <a:r>
                  <a:rPr lang="en-SK" sz="1400" i="1">
                    <a:solidFill>
                      <a:srgbClr val="F2A372"/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rPr>
                  <a:t>⍺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97D3221-3300-A378-18E9-A9F1798EE0D3}"/>
                  </a:ext>
                </a:extLst>
              </p:cNvPr>
              <p:cNvSpPr txBox="1"/>
              <p:nvPr/>
            </p:nvSpPr>
            <p:spPr>
              <a:xfrm>
                <a:off x="5986678" y="842036"/>
                <a:ext cx="57650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SK" sz="2400">
                    <a:solidFill>
                      <a:schemeClr val="bg1"/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rPr>
                  <a:t>insensitivity to many orders of magnitude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K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SK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MU SERIF ROMAN" panose="02000603000000000000" pitchFamily="2" charset="0"/>
                                <a:cs typeface="CMU SERIF ROMAN" panose="02000603000000000000" pitchFamily="2" charset="0"/>
                              </a:rPr>
                            </m:ctrlPr>
                          </m:accPr>
                          <m:e>
                            <m:r>
                              <a:rPr lang="en-US" sz="2400" b="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MU SERIF ROMAN" panose="02000603000000000000" pitchFamily="2" charset="0"/>
                                <a:cs typeface="CMU SERIF ROMAN" panose="02000603000000000000" pitchFamily="2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sz="2400" b="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rPr>
                          <m:t>HI</m:t>
                        </m:r>
                      </m:sub>
                    </m:sSub>
                  </m:oMath>
                </a14:m>
                <a:endParaRPr lang="en-SK" sz="2400" baseline="-25000">
                  <a:solidFill>
                    <a:schemeClr val="bg1"/>
                  </a:solidFill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97D3221-3300-A378-18E9-A9F1798EE0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6678" y="842036"/>
                <a:ext cx="5765016" cy="830997"/>
              </a:xfrm>
              <a:prstGeom prst="rect">
                <a:avLst/>
              </a:prstGeom>
              <a:blipFill>
                <a:blip r:embed="rId2"/>
                <a:stretch>
                  <a:fillRect l="-1099" t="-6061" b="-15152"/>
                </a:stretch>
              </a:blipFill>
            </p:spPr>
            <p:txBody>
              <a:bodyPr/>
              <a:lstStyle/>
              <a:p>
                <a:r>
                  <a:rPr lang="en-SK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FEDCA4B0-4470-3335-C9C8-61DA42146A0C}"/>
              </a:ext>
            </a:extLst>
          </p:cNvPr>
          <p:cNvGrpSpPr/>
          <p:nvPr/>
        </p:nvGrpSpPr>
        <p:grpSpPr>
          <a:xfrm>
            <a:off x="2878406" y="4005193"/>
            <a:ext cx="1662606" cy="1976514"/>
            <a:chOff x="4878301" y="1476295"/>
            <a:chExt cx="2425296" cy="2883204"/>
          </a:xfrm>
          <a:effectLst>
            <a:glow rad="784617">
              <a:srgbClr val="B8D7E8">
                <a:alpha val="38000"/>
              </a:srgbClr>
            </a:glow>
          </a:effectLst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DD913E7-9961-ADA0-E380-79426FEDC2DC}"/>
                </a:ext>
              </a:extLst>
            </p:cNvPr>
            <p:cNvGrpSpPr/>
            <p:nvPr/>
          </p:nvGrpSpPr>
          <p:grpSpPr>
            <a:xfrm rot="10619762">
              <a:off x="4878301" y="3098463"/>
              <a:ext cx="1241429" cy="1261036"/>
              <a:chOff x="6126127" y="1551491"/>
              <a:chExt cx="1241429" cy="1261036"/>
            </a:xfrm>
          </p:grpSpPr>
          <p:grpSp>
            <p:nvGrpSpPr>
              <p:cNvPr id="190" name="Group 189">
                <a:extLst>
                  <a:ext uri="{FF2B5EF4-FFF2-40B4-BE49-F238E27FC236}">
                    <a16:creationId xmlns:a16="http://schemas.microsoft.com/office/drawing/2014/main" id="{9A4F026B-5CB1-2990-2855-202EDA56F798}"/>
                  </a:ext>
                </a:extLst>
              </p:cNvPr>
              <p:cNvGrpSpPr/>
              <p:nvPr/>
            </p:nvGrpSpPr>
            <p:grpSpPr>
              <a:xfrm>
                <a:off x="6247261" y="1551491"/>
                <a:ext cx="1120295" cy="1250404"/>
                <a:chOff x="6247261" y="1551491"/>
                <a:chExt cx="1120295" cy="1250404"/>
              </a:xfrm>
            </p:grpSpPr>
            <p:cxnSp>
              <p:nvCxnSpPr>
                <p:cNvPr id="205" name="Straight Connector 204">
                  <a:extLst>
                    <a:ext uri="{FF2B5EF4-FFF2-40B4-BE49-F238E27FC236}">
                      <a16:creationId xmlns:a16="http://schemas.microsoft.com/office/drawing/2014/main" id="{9B828877-844D-660D-B798-84B89FACAD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3255" y="1574669"/>
                  <a:ext cx="813227" cy="1220491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>
                  <a:extLst>
                    <a:ext uri="{FF2B5EF4-FFF2-40B4-BE49-F238E27FC236}">
                      <a16:creationId xmlns:a16="http://schemas.microsoft.com/office/drawing/2014/main" id="{0D6C2156-0495-1C5A-979F-B0C21FE8B9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2695" y="1960690"/>
                  <a:ext cx="773215" cy="831200"/>
                </a:xfrm>
                <a:prstGeom prst="line">
                  <a:avLst/>
                </a:prstGeom>
                <a:ln>
                  <a:solidFill>
                    <a:srgbClr val="CFC8F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Straight Connector 206">
                  <a:extLst>
                    <a:ext uri="{FF2B5EF4-FFF2-40B4-BE49-F238E27FC236}">
                      <a16:creationId xmlns:a16="http://schemas.microsoft.com/office/drawing/2014/main" id="{6F31D361-CAD1-5BE9-E83E-CF2E688683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0208" y="1695920"/>
                  <a:ext cx="1048137" cy="1097103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>
                  <a:extLst>
                    <a:ext uri="{FF2B5EF4-FFF2-40B4-BE49-F238E27FC236}">
                      <a16:creationId xmlns:a16="http://schemas.microsoft.com/office/drawing/2014/main" id="{481749F5-D5FA-B2B7-17AA-51A1E55A43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3218" y="1551491"/>
                  <a:ext cx="695600" cy="1248769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Straight Connector 208">
                  <a:extLst>
                    <a:ext uri="{FF2B5EF4-FFF2-40B4-BE49-F238E27FC236}">
                      <a16:creationId xmlns:a16="http://schemas.microsoft.com/office/drawing/2014/main" id="{676FC940-9590-B5EB-87B5-68691B923C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3218" y="2041517"/>
                  <a:ext cx="864829" cy="750373"/>
                </a:xfrm>
                <a:prstGeom prst="line">
                  <a:avLst/>
                </a:prstGeom>
                <a:ln>
                  <a:solidFill>
                    <a:srgbClr val="88A1E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>
                  <a:extLst>
                    <a:ext uri="{FF2B5EF4-FFF2-40B4-BE49-F238E27FC236}">
                      <a16:creationId xmlns:a16="http://schemas.microsoft.com/office/drawing/2014/main" id="{4A61FE1A-2342-1B70-B8C0-A015BBB9C0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0208" y="1977221"/>
                  <a:ext cx="1058282" cy="824674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Straight Connector 210">
                  <a:extLst>
                    <a:ext uri="{FF2B5EF4-FFF2-40B4-BE49-F238E27FC236}">
                      <a16:creationId xmlns:a16="http://schemas.microsoft.com/office/drawing/2014/main" id="{91321C39-DDD9-B182-4547-F7A31423B0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0208" y="1888450"/>
                  <a:ext cx="725560" cy="907051"/>
                </a:xfrm>
                <a:prstGeom prst="line">
                  <a:avLst/>
                </a:prstGeom>
                <a:ln>
                  <a:solidFill>
                    <a:srgbClr val="88A1E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>
                  <a:extLst>
                    <a:ext uri="{FF2B5EF4-FFF2-40B4-BE49-F238E27FC236}">
                      <a16:creationId xmlns:a16="http://schemas.microsoft.com/office/drawing/2014/main" id="{AC346821-2A01-CAD3-B9B4-EBD902E3EC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6205" y="1822333"/>
                  <a:ext cx="576804" cy="969717"/>
                </a:xfrm>
                <a:prstGeom prst="line">
                  <a:avLst/>
                </a:prstGeom>
                <a:ln>
                  <a:solidFill>
                    <a:srgbClr val="88A1E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" name="Straight Connector 212">
                  <a:extLst>
                    <a:ext uri="{FF2B5EF4-FFF2-40B4-BE49-F238E27FC236}">
                      <a16:creationId xmlns:a16="http://schemas.microsoft.com/office/drawing/2014/main" id="{110C40AA-9096-243D-DA50-70211D245A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6205" y="1996575"/>
                  <a:ext cx="532269" cy="795315"/>
                </a:xfrm>
                <a:prstGeom prst="line">
                  <a:avLst/>
                </a:prstGeom>
                <a:ln>
                  <a:solidFill>
                    <a:srgbClr val="CFC8F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Straight Connector 213">
                  <a:extLst>
                    <a:ext uri="{FF2B5EF4-FFF2-40B4-BE49-F238E27FC236}">
                      <a16:creationId xmlns:a16="http://schemas.microsoft.com/office/drawing/2014/main" id="{7CF8EAEF-5ECC-6577-2919-53D529F0E9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47746" y="1882056"/>
                  <a:ext cx="1119810" cy="916472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Straight Connector 214">
                  <a:extLst>
                    <a:ext uri="{FF2B5EF4-FFF2-40B4-BE49-F238E27FC236}">
                      <a16:creationId xmlns:a16="http://schemas.microsoft.com/office/drawing/2014/main" id="{3FA6BD1C-85D4-E201-E3A6-3E194B090A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47261" y="1552315"/>
                  <a:ext cx="749657" cy="1239648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Straight Connector 215">
                  <a:extLst>
                    <a:ext uri="{FF2B5EF4-FFF2-40B4-BE49-F238E27FC236}">
                      <a16:creationId xmlns:a16="http://schemas.microsoft.com/office/drawing/2014/main" id="{F518F0B2-6DF8-6862-072F-3FB51B8750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47261" y="1653236"/>
                  <a:ext cx="936604" cy="1145034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7" name="Straight Connector 216">
                  <a:extLst>
                    <a:ext uri="{FF2B5EF4-FFF2-40B4-BE49-F238E27FC236}">
                      <a16:creationId xmlns:a16="http://schemas.microsoft.com/office/drawing/2014/main" id="{B32D05B8-DD86-0D61-14F3-E5BAFB6CED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2335" y="1671881"/>
                  <a:ext cx="983713" cy="1121629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1" name="Group 190">
                <a:extLst>
                  <a:ext uri="{FF2B5EF4-FFF2-40B4-BE49-F238E27FC236}">
                    <a16:creationId xmlns:a16="http://schemas.microsoft.com/office/drawing/2014/main" id="{8D02400D-DC51-73DC-3805-0745CB328C49}"/>
                  </a:ext>
                </a:extLst>
              </p:cNvPr>
              <p:cNvGrpSpPr/>
              <p:nvPr/>
            </p:nvGrpSpPr>
            <p:grpSpPr>
              <a:xfrm rot="4481505" flipH="1">
                <a:off x="6121605" y="1584403"/>
                <a:ext cx="1232646" cy="1223601"/>
                <a:chOff x="6063234" y="1574669"/>
                <a:chExt cx="1428224" cy="1223601"/>
              </a:xfrm>
            </p:grpSpPr>
            <p:cxnSp>
              <p:nvCxnSpPr>
                <p:cNvPr id="192" name="Straight Connector 191">
                  <a:extLst>
                    <a:ext uri="{FF2B5EF4-FFF2-40B4-BE49-F238E27FC236}">
                      <a16:creationId xmlns:a16="http://schemas.microsoft.com/office/drawing/2014/main" id="{77805695-1D91-8495-DD79-8606DFD7BC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3255" y="1574669"/>
                  <a:ext cx="813227" cy="1220491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>
                  <a:extLst>
                    <a:ext uri="{FF2B5EF4-FFF2-40B4-BE49-F238E27FC236}">
                      <a16:creationId xmlns:a16="http://schemas.microsoft.com/office/drawing/2014/main" id="{1A285AD5-435E-FE87-3372-F40DFDC576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2695" y="1960690"/>
                  <a:ext cx="773215" cy="831200"/>
                </a:xfrm>
                <a:prstGeom prst="line">
                  <a:avLst/>
                </a:prstGeom>
                <a:ln>
                  <a:solidFill>
                    <a:srgbClr val="CFC8F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>
                  <a:extLst>
                    <a:ext uri="{FF2B5EF4-FFF2-40B4-BE49-F238E27FC236}">
                      <a16:creationId xmlns:a16="http://schemas.microsoft.com/office/drawing/2014/main" id="{17388109-DAEE-CAC4-894B-F996616589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481505" flipH="1" flipV="1">
                  <a:off x="6014772" y="1631398"/>
                  <a:ext cx="1113926" cy="1017001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>
                  <a:extLst>
                    <a:ext uri="{FF2B5EF4-FFF2-40B4-BE49-F238E27FC236}">
                      <a16:creationId xmlns:a16="http://schemas.microsoft.com/office/drawing/2014/main" id="{32026587-DA09-1B2B-3E9A-2DD4FEB0A0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481505" flipH="1" flipV="1">
                  <a:off x="6139607" y="1600783"/>
                  <a:ext cx="1023317" cy="1149927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>
                  <a:extLst>
                    <a:ext uri="{FF2B5EF4-FFF2-40B4-BE49-F238E27FC236}">
                      <a16:creationId xmlns:a16="http://schemas.microsoft.com/office/drawing/2014/main" id="{9EE69975-20FC-614B-57E7-1EA88914A0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481505" flipH="1" flipV="1">
                  <a:off x="6420683" y="1766445"/>
                  <a:ext cx="618402" cy="1184527"/>
                </a:xfrm>
                <a:prstGeom prst="line">
                  <a:avLst/>
                </a:prstGeom>
                <a:ln>
                  <a:solidFill>
                    <a:srgbClr val="88A1E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Straight Connector 196">
                  <a:extLst>
                    <a:ext uri="{FF2B5EF4-FFF2-40B4-BE49-F238E27FC236}">
                      <a16:creationId xmlns:a16="http://schemas.microsoft.com/office/drawing/2014/main" id="{19909870-E4C1-5FC1-48A3-4F12AF069A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481505" flipH="1" flipV="1">
                  <a:off x="6509629" y="1676098"/>
                  <a:ext cx="605678" cy="1357980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>
                  <a:extLst>
                    <a:ext uri="{FF2B5EF4-FFF2-40B4-BE49-F238E27FC236}">
                      <a16:creationId xmlns:a16="http://schemas.microsoft.com/office/drawing/2014/main" id="{50477679-347F-12D6-6253-5D7B1FA2DE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481505" flipH="1" flipV="1">
                  <a:off x="6262366" y="1743936"/>
                  <a:ext cx="788810" cy="1093212"/>
                </a:xfrm>
                <a:prstGeom prst="line">
                  <a:avLst/>
                </a:prstGeom>
                <a:ln>
                  <a:solidFill>
                    <a:srgbClr val="88A1E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8">
                  <a:extLst>
                    <a:ext uri="{FF2B5EF4-FFF2-40B4-BE49-F238E27FC236}">
                      <a16:creationId xmlns:a16="http://schemas.microsoft.com/office/drawing/2014/main" id="{9D451D81-E67E-D63D-0D53-79F8F9403A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6205" y="1822333"/>
                  <a:ext cx="576804" cy="969717"/>
                </a:xfrm>
                <a:prstGeom prst="line">
                  <a:avLst/>
                </a:prstGeom>
                <a:ln>
                  <a:solidFill>
                    <a:srgbClr val="88A1E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>
                  <a:extLst>
                    <a:ext uri="{FF2B5EF4-FFF2-40B4-BE49-F238E27FC236}">
                      <a16:creationId xmlns:a16="http://schemas.microsoft.com/office/drawing/2014/main" id="{B00F017A-BC6C-33D0-1047-C30313CF94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481505" flipH="1" flipV="1">
                  <a:off x="6201212" y="2018755"/>
                  <a:ext cx="641913" cy="755083"/>
                </a:xfrm>
                <a:prstGeom prst="line">
                  <a:avLst/>
                </a:prstGeom>
                <a:ln>
                  <a:solidFill>
                    <a:srgbClr val="CFC8F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Straight Connector 200">
                  <a:extLst>
                    <a:ext uri="{FF2B5EF4-FFF2-40B4-BE49-F238E27FC236}">
                      <a16:creationId xmlns:a16="http://schemas.microsoft.com/office/drawing/2014/main" id="{71936675-6368-78E6-4A7E-CC8BACA8B5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481505" flipH="1" flipV="1">
                  <a:off x="6370855" y="1534717"/>
                  <a:ext cx="842866" cy="1396465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>
                  <a:extLst>
                    <a:ext uri="{FF2B5EF4-FFF2-40B4-BE49-F238E27FC236}">
                      <a16:creationId xmlns:a16="http://schemas.microsoft.com/office/drawing/2014/main" id="{913CD9D7-8971-3BCA-53F3-129AFE86F2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481505" flipH="1" flipV="1">
                  <a:off x="6111169" y="1589114"/>
                  <a:ext cx="1062039" cy="1145985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2262A93A-2F0F-4D31-EF41-C0BF3CC33A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47261" y="1653236"/>
                  <a:ext cx="936604" cy="1145034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AEB91C4D-AF87-966A-571C-201F4045FD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2335" y="1671881"/>
                  <a:ext cx="983713" cy="1121629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3656E9B-B80E-7574-BFAF-7B261E062FB9}"/>
                </a:ext>
              </a:extLst>
            </p:cNvPr>
            <p:cNvGrpSpPr/>
            <p:nvPr/>
          </p:nvGrpSpPr>
          <p:grpSpPr>
            <a:xfrm>
              <a:off x="4982609" y="2581247"/>
              <a:ext cx="2165813" cy="809653"/>
              <a:chOff x="4033819" y="2469116"/>
              <a:chExt cx="3978705" cy="1487373"/>
            </a:xfrm>
          </p:grpSpPr>
          <p:sp>
            <p:nvSpPr>
              <p:cNvPr id="180" name="Punched Tape 14">
                <a:extLst>
                  <a:ext uri="{FF2B5EF4-FFF2-40B4-BE49-F238E27FC236}">
                    <a16:creationId xmlns:a16="http://schemas.microsoft.com/office/drawing/2014/main" id="{64CF1A10-6095-2663-5785-F173963ABF7E}"/>
                  </a:ext>
                </a:extLst>
              </p:cNvPr>
              <p:cNvSpPr/>
              <p:nvPr/>
            </p:nvSpPr>
            <p:spPr>
              <a:xfrm rot="12952963">
                <a:off x="4213650" y="2469116"/>
                <a:ext cx="3798874" cy="1182201"/>
              </a:xfrm>
              <a:custGeom>
                <a:avLst/>
                <a:gdLst>
                  <a:gd name="connsiteX0" fmla="*/ 0 w 10000"/>
                  <a:gd name="connsiteY0" fmla="*/ 1000 h 10000"/>
                  <a:gd name="connsiteX1" fmla="*/ 2500 w 10000"/>
                  <a:gd name="connsiteY1" fmla="*/ 2000 h 10000"/>
                  <a:gd name="connsiteX2" fmla="*/ 5000 w 10000"/>
                  <a:gd name="connsiteY2" fmla="*/ 1000 h 10000"/>
                  <a:gd name="connsiteX3" fmla="*/ 7500 w 10000"/>
                  <a:gd name="connsiteY3" fmla="*/ 0 h 10000"/>
                  <a:gd name="connsiteX4" fmla="*/ 10000 w 10000"/>
                  <a:gd name="connsiteY4" fmla="*/ 1000 h 10000"/>
                  <a:gd name="connsiteX5" fmla="*/ 10000 w 10000"/>
                  <a:gd name="connsiteY5" fmla="*/ 9000 h 10000"/>
                  <a:gd name="connsiteX6" fmla="*/ 7500 w 10000"/>
                  <a:gd name="connsiteY6" fmla="*/ 8000 h 10000"/>
                  <a:gd name="connsiteX7" fmla="*/ 5000 w 10000"/>
                  <a:gd name="connsiteY7" fmla="*/ 9000 h 10000"/>
                  <a:gd name="connsiteX8" fmla="*/ 2500 w 10000"/>
                  <a:gd name="connsiteY8" fmla="*/ 10000 h 10000"/>
                  <a:gd name="connsiteX9" fmla="*/ 0 w 10000"/>
                  <a:gd name="connsiteY9" fmla="*/ 9000 h 10000"/>
                  <a:gd name="connsiteX10" fmla="*/ 0 w 10000"/>
                  <a:gd name="connsiteY10" fmla="*/ 1000 h 10000"/>
                  <a:gd name="connsiteX0" fmla="*/ 0 w 10000"/>
                  <a:gd name="connsiteY0" fmla="*/ 1000 h 10000"/>
                  <a:gd name="connsiteX1" fmla="*/ 2500 w 10000"/>
                  <a:gd name="connsiteY1" fmla="*/ 2000 h 10000"/>
                  <a:gd name="connsiteX2" fmla="*/ 5000 w 10000"/>
                  <a:gd name="connsiteY2" fmla="*/ 1000 h 10000"/>
                  <a:gd name="connsiteX3" fmla="*/ 7500 w 10000"/>
                  <a:gd name="connsiteY3" fmla="*/ 0 h 10000"/>
                  <a:gd name="connsiteX4" fmla="*/ 10000 w 10000"/>
                  <a:gd name="connsiteY4" fmla="*/ 1000 h 10000"/>
                  <a:gd name="connsiteX5" fmla="*/ 10000 w 10000"/>
                  <a:gd name="connsiteY5" fmla="*/ 9000 h 10000"/>
                  <a:gd name="connsiteX6" fmla="*/ 7447 w 10000"/>
                  <a:gd name="connsiteY6" fmla="*/ 9778 h 10000"/>
                  <a:gd name="connsiteX7" fmla="*/ 5000 w 10000"/>
                  <a:gd name="connsiteY7" fmla="*/ 9000 h 10000"/>
                  <a:gd name="connsiteX8" fmla="*/ 2500 w 10000"/>
                  <a:gd name="connsiteY8" fmla="*/ 10000 h 10000"/>
                  <a:gd name="connsiteX9" fmla="*/ 0 w 10000"/>
                  <a:gd name="connsiteY9" fmla="*/ 9000 h 10000"/>
                  <a:gd name="connsiteX10" fmla="*/ 0 w 10000"/>
                  <a:gd name="connsiteY10" fmla="*/ 1000 h 10000"/>
                  <a:gd name="connsiteX0" fmla="*/ 0 w 10000"/>
                  <a:gd name="connsiteY0" fmla="*/ 116 h 9116"/>
                  <a:gd name="connsiteX1" fmla="*/ 2500 w 10000"/>
                  <a:gd name="connsiteY1" fmla="*/ 1116 h 9116"/>
                  <a:gd name="connsiteX2" fmla="*/ 5000 w 10000"/>
                  <a:gd name="connsiteY2" fmla="*/ 116 h 9116"/>
                  <a:gd name="connsiteX3" fmla="*/ 7500 w 10000"/>
                  <a:gd name="connsiteY3" fmla="*/ 1168 h 9116"/>
                  <a:gd name="connsiteX4" fmla="*/ 10000 w 10000"/>
                  <a:gd name="connsiteY4" fmla="*/ 116 h 9116"/>
                  <a:gd name="connsiteX5" fmla="*/ 10000 w 10000"/>
                  <a:gd name="connsiteY5" fmla="*/ 8116 h 9116"/>
                  <a:gd name="connsiteX6" fmla="*/ 7447 w 10000"/>
                  <a:gd name="connsiteY6" fmla="*/ 8894 h 9116"/>
                  <a:gd name="connsiteX7" fmla="*/ 5000 w 10000"/>
                  <a:gd name="connsiteY7" fmla="*/ 8116 h 9116"/>
                  <a:gd name="connsiteX8" fmla="*/ 2500 w 10000"/>
                  <a:gd name="connsiteY8" fmla="*/ 9116 h 9116"/>
                  <a:gd name="connsiteX9" fmla="*/ 0 w 10000"/>
                  <a:gd name="connsiteY9" fmla="*/ 8116 h 9116"/>
                  <a:gd name="connsiteX10" fmla="*/ 0 w 10000"/>
                  <a:gd name="connsiteY10" fmla="*/ 116 h 9116"/>
                  <a:gd name="connsiteX0" fmla="*/ 0 w 10000"/>
                  <a:gd name="connsiteY0" fmla="*/ 127 h 10306"/>
                  <a:gd name="connsiteX1" fmla="*/ 2500 w 10000"/>
                  <a:gd name="connsiteY1" fmla="*/ 1224 h 10306"/>
                  <a:gd name="connsiteX2" fmla="*/ 5000 w 10000"/>
                  <a:gd name="connsiteY2" fmla="*/ 127 h 10306"/>
                  <a:gd name="connsiteX3" fmla="*/ 7500 w 10000"/>
                  <a:gd name="connsiteY3" fmla="*/ 1281 h 10306"/>
                  <a:gd name="connsiteX4" fmla="*/ 10000 w 10000"/>
                  <a:gd name="connsiteY4" fmla="*/ 127 h 10306"/>
                  <a:gd name="connsiteX5" fmla="*/ 10000 w 10000"/>
                  <a:gd name="connsiteY5" fmla="*/ 8903 h 10306"/>
                  <a:gd name="connsiteX6" fmla="*/ 7447 w 10000"/>
                  <a:gd name="connsiteY6" fmla="*/ 9756 h 10306"/>
                  <a:gd name="connsiteX7" fmla="*/ 4974 w 10000"/>
                  <a:gd name="connsiteY7" fmla="*/ 10303 h 10306"/>
                  <a:gd name="connsiteX8" fmla="*/ 2500 w 10000"/>
                  <a:gd name="connsiteY8" fmla="*/ 10000 h 10306"/>
                  <a:gd name="connsiteX9" fmla="*/ 0 w 10000"/>
                  <a:gd name="connsiteY9" fmla="*/ 8903 h 10306"/>
                  <a:gd name="connsiteX10" fmla="*/ 0 w 10000"/>
                  <a:gd name="connsiteY10" fmla="*/ 127 h 10306"/>
                  <a:gd name="connsiteX0" fmla="*/ 0 w 10000"/>
                  <a:gd name="connsiteY0" fmla="*/ 127 h 10405"/>
                  <a:gd name="connsiteX1" fmla="*/ 2500 w 10000"/>
                  <a:gd name="connsiteY1" fmla="*/ 1224 h 10405"/>
                  <a:gd name="connsiteX2" fmla="*/ 5000 w 10000"/>
                  <a:gd name="connsiteY2" fmla="*/ 127 h 10405"/>
                  <a:gd name="connsiteX3" fmla="*/ 7500 w 10000"/>
                  <a:gd name="connsiteY3" fmla="*/ 1281 h 10405"/>
                  <a:gd name="connsiteX4" fmla="*/ 10000 w 10000"/>
                  <a:gd name="connsiteY4" fmla="*/ 127 h 10405"/>
                  <a:gd name="connsiteX5" fmla="*/ 10000 w 10000"/>
                  <a:gd name="connsiteY5" fmla="*/ 8903 h 10405"/>
                  <a:gd name="connsiteX6" fmla="*/ 7447 w 10000"/>
                  <a:gd name="connsiteY6" fmla="*/ 9756 h 10405"/>
                  <a:gd name="connsiteX7" fmla="*/ 5106 w 10000"/>
                  <a:gd name="connsiteY7" fmla="*/ 10403 h 10405"/>
                  <a:gd name="connsiteX8" fmla="*/ 2500 w 10000"/>
                  <a:gd name="connsiteY8" fmla="*/ 10000 h 10405"/>
                  <a:gd name="connsiteX9" fmla="*/ 0 w 10000"/>
                  <a:gd name="connsiteY9" fmla="*/ 8903 h 10405"/>
                  <a:gd name="connsiteX10" fmla="*/ 0 w 10000"/>
                  <a:gd name="connsiteY10" fmla="*/ 127 h 10405"/>
                  <a:gd name="connsiteX0" fmla="*/ 0 w 10000"/>
                  <a:gd name="connsiteY0" fmla="*/ 147 h 10425"/>
                  <a:gd name="connsiteX1" fmla="*/ 2500 w 10000"/>
                  <a:gd name="connsiteY1" fmla="*/ 1244 h 10425"/>
                  <a:gd name="connsiteX2" fmla="*/ 5053 w 10000"/>
                  <a:gd name="connsiteY2" fmla="*/ 2148 h 10425"/>
                  <a:gd name="connsiteX3" fmla="*/ 7500 w 10000"/>
                  <a:gd name="connsiteY3" fmla="*/ 1301 h 10425"/>
                  <a:gd name="connsiteX4" fmla="*/ 10000 w 10000"/>
                  <a:gd name="connsiteY4" fmla="*/ 147 h 10425"/>
                  <a:gd name="connsiteX5" fmla="*/ 10000 w 10000"/>
                  <a:gd name="connsiteY5" fmla="*/ 8923 h 10425"/>
                  <a:gd name="connsiteX6" fmla="*/ 7447 w 10000"/>
                  <a:gd name="connsiteY6" fmla="*/ 9776 h 10425"/>
                  <a:gd name="connsiteX7" fmla="*/ 5106 w 10000"/>
                  <a:gd name="connsiteY7" fmla="*/ 10423 h 10425"/>
                  <a:gd name="connsiteX8" fmla="*/ 2500 w 10000"/>
                  <a:gd name="connsiteY8" fmla="*/ 10020 h 10425"/>
                  <a:gd name="connsiteX9" fmla="*/ 0 w 10000"/>
                  <a:gd name="connsiteY9" fmla="*/ 8923 h 10425"/>
                  <a:gd name="connsiteX10" fmla="*/ 0 w 10000"/>
                  <a:gd name="connsiteY10" fmla="*/ 147 h 10425"/>
                  <a:gd name="connsiteX0" fmla="*/ 131 w 10000"/>
                  <a:gd name="connsiteY0" fmla="*/ 0 h 11325"/>
                  <a:gd name="connsiteX1" fmla="*/ 2500 w 10000"/>
                  <a:gd name="connsiteY1" fmla="*/ 2144 h 11325"/>
                  <a:gd name="connsiteX2" fmla="*/ 5053 w 10000"/>
                  <a:gd name="connsiteY2" fmla="*/ 3048 h 11325"/>
                  <a:gd name="connsiteX3" fmla="*/ 7500 w 10000"/>
                  <a:gd name="connsiteY3" fmla="*/ 2201 h 11325"/>
                  <a:gd name="connsiteX4" fmla="*/ 10000 w 10000"/>
                  <a:gd name="connsiteY4" fmla="*/ 1047 h 11325"/>
                  <a:gd name="connsiteX5" fmla="*/ 10000 w 10000"/>
                  <a:gd name="connsiteY5" fmla="*/ 9823 h 11325"/>
                  <a:gd name="connsiteX6" fmla="*/ 7447 w 10000"/>
                  <a:gd name="connsiteY6" fmla="*/ 10676 h 11325"/>
                  <a:gd name="connsiteX7" fmla="*/ 5106 w 10000"/>
                  <a:gd name="connsiteY7" fmla="*/ 11323 h 11325"/>
                  <a:gd name="connsiteX8" fmla="*/ 2500 w 10000"/>
                  <a:gd name="connsiteY8" fmla="*/ 10920 h 11325"/>
                  <a:gd name="connsiteX9" fmla="*/ 0 w 10000"/>
                  <a:gd name="connsiteY9" fmla="*/ 9823 h 11325"/>
                  <a:gd name="connsiteX10" fmla="*/ 131 w 10000"/>
                  <a:gd name="connsiteY10" fmla="*/ 0 h 11325"/>
                  <a:gd name="connsiteX0" fmla="*/ 131 w 10040"/>
                  <a:gd name="connsiteY0" fmla="*/ 0 h 11325"/>
                  <a:gd name="connsiteX1" fmla="*/ 2500 w 10040"/>
                  <a:gd name="connsiteY1" fmla="*/ 2144 h 11325"/>
                  <a:gd name="connsiteX2" fmla="*/ 5053 w 10040"/>
                  <a:gd name="connsiteY2" fmla="*/ 3048 h 11325"/>
                  <a:gd name="connsiteX3" fmla="*/ 7500 w 10040"/>
                  <a:gd name="connsiteY3" fmla="*/ 2201 h 11325"/>
                  <a:gd name="connsiteX4" fmla="*/ 10040 w 10040"/>
                  <a:gd name="connsiteY4" fmla="*/ 237 h 11325"/>
                  <a:gd name="connsiteX5" fmla="*/ 10000 w 10040"/>
                  <a:gd name="connsiteY5" fmla="*/ 9823 h 11325"/>
                  <a:gd name="connsiteX6" fmla="*/ 7447 w 10040"/>
                  <a:gd name="connsiteY6" fmla="*/ 10676 h 11325"/>
                  <a:gd name="connsiteX7" fmla="*/ 5106 w 10040"/>
                  <a:gd name="connsiteY7" fmla="*/ 11323 h 11325"/>
                  <a:gd name="connsiteX8" fmla="*/ 2500 w 10040"/>
                  <a:gd name="connsiteY8" fmla="*/ 10920 h 11325"/>
                  <a:gd name="connsiteX9" fmla="*/ 0 w 10040"/>
                  <a:gd name="connsiteY9" fmla="*/ 9823 h 11325"/>
                  <a:gd name="connsiteX10" fmla="*/ 131 w 10040"/>
                  <a:gd name="connsiteY10" fmla="*/ 0 h 11325"/>
                  <a:gd name="connsiteX0" fmla="*/ 131 w 10299"/>
                  <a:gd name="connsiteY0" fmla="*/ 0 h 11325"/>
                  <a:gd name="connsiteX1" fmla="*/ 2500 w 10299"/>
                  <a:gd name="connsiteY1" fmla="*/ 2144 h 11325"/>
                  <a:gd name="connsiteX2" fmla="*/ 5053 w 10299"/>
                  <a:gd name="connsiteY2" fmla="*/ 3048 h 11325"/>
                  <a:gd name="connsiteX3" fmla="*/ 7500 w 10299"/>
                  <a:gd name="connsiteY3" fmla="*/ 2201 h 11325"/>
                  <a:gd name="connsiteX4" fmla="*/ 10040 w 10299"/>
                  <a:gd name="connsiteY4" fmla="*/ 237 h 11325"/>
                  <a:gd name="connsiteX5" fmla="*/ 10000 w 10299"/>
                  <a:gd name="connsiteY5" fmla="*/ 9823 h 11325"/>
                  <a:gd name="connsiteX6" fmla="*/ 7447 w 10299"/>
                  <a:gd name="connsiteY6" fmla="*/ 10676 h 11325"/>
                  <a:gd name="connsiteX7" fmla="*/ 5106 w 10299"/>
                  <a:gd name="connsiteY7" fmla="*/ 11323 h 11325"/>
                  <a:gd name="connsiteX8" fmla="*/ 2500 w 10299"/>
                  <a:gd name="connsiteY8" fmla="*/ 10920 h 11325"/>
                  <a:gd name="connsiteX9" fmla="*/ 0 w 10299"/>
                  <a:gd name="connsiteY9" fmla="*/ 9823 h 11325"/>
                  <a:gd name="connsiteX10" fmla="*/ 131 w 10299"/>
                  <a:gd name="connsiteY10" fmla="*/ 0 h 11325"/>
                  <a:gd name="connsiteX0" fmla="*/ 632 w 10800"/>
                  <a:gd name="connsiteY0" fmla="*/ 0 h 11325"/>
                  <a:gd name="connsiteX1" fmla="*/ 3001 w 10800"/>
                  <a:gd name="connsiteY1" fmla="*/ 2144 h 11325"/>
                  <a:gd name="connsiteX2" fmla="*/ 5554 w 10800"/>
                  <a:gd name="connsiteY2" fmla="*/ 3048 h 11325"/>
                  <a:gd name="connsiteX3" fmla="*/ 8001 w 10800"/>
                  <a:gd name="connsiteY3" fmla="*/ 2201 h 11325"/>
                  <a:gd name="connsiteX4" fmla="*/ 10541 w 10800"/>
                  <a:gd name="connsiteY4" fmla="*/ 237 h 11325"/>
                  <a:gd name="connsiteX5" fmla="*/ 10501 w 10800"/>
                  <a:gd name="connsiteY5" fmla="*/ 9823 h 11325"/>
                  <a:gd name="connsiteX6" fmla="*/ 7948 w 10800"/>
                  <a:gd name="connsiteY6" fmla="*/ 10676 h 11325"/>
                  <a:gd name="connsiteX7" fmla="*/ 5607 w 10800"/>
                  <a:gd name="connsiteY7" fmla="*/ 11323 h 11325"/>
                  <a:gd name="connsiteX8" fmla="*/ 3001 w 10800"/>
                  <a:gd name="connsiteY8" fmla="*/ 10920 h 11325"/>
                  <a:gd name="connsiteX9" fmla="*/ 501 w 10800"/>
                  <a:gd name="connsiteY9" fmla="*/ 9823 h 11325"/>
                  <a:gd name="connsiteX10" fmla="*/ 632 w 10800"/>
                  <a:gd name="connsiteY10" fmla="*/ 0 h 11325"/>
                  <a:gd name="connsiteX0" fmla="*/ 997 w 11165"/>
                  <a:gd name="connsiteY0" fmla="*/ 0 h 11325"/>
                  <a:gd name="connsiteX1" fmla="*/ 3366 w 11165"/>
                  <a:gd name="connsiteY1" fmla="*/ 2144 h 11325"/>
                  <a:gd name="connsiteX2" fmla="*/ 5919 w 11165"/>
                  <a:gd name="connsiteY2" fmla="*/ 3048 h 11325"/>
                  <a:gd name="connsiteX3" fmla="*/ 8366 w 11165"/>
                  <a:gd name="connsiteY3" fmla="*/ 2201 h 11325"/>
                  <a:gd name="connsiteX4" fmla="*/ 10906 w 11165"/>
                  <a:gd name="connsiteY4" fmla="*/ 237 h 11325"/>
                  <a:gd name="connsiteX5" fmla="*/ 10866 w 11165"/>
                  <a:gd name="connsiteY5" fmla="*/ 9823 h 11325"/>
                  <a:gd name="connsiteX6" fmla="*/ 8313 w 11165"/>
                  <a:gd name="connsiteY6" fmla="*/ 10676 h 11325"/>
                  <a:gd name="connsiteX7" fmla="*/ 5972 w 11165"/>
                  <a:gd name="connsiteY7" fmla="*/ 11323 h 11325"/>
                  <a:gd name="connsiteX8" fmla="*/ 3366 w 11165"/>
                  <a:gd name="connsiteY8" fmla="*/ 10920 h 11325"/>
                  <a:gd name="connsiteX9" fmla="*/ 866 w 11165"/>
                  <a:gd name="connsiteY9" fmla="*/ 9823 h 11325"/>
                  <a:gd name="connsiteX10" fmla="*/ 997 w 11165"/>
                  <a:gd name="connsiteY10" fmla="*/ 0 h 11325"/>
                  <a:gd name="connsiteX0" fmla="*/ 997 w 11472"/>
                  <a:gd name="connsiteY0" fmla="*/ 0 h 11325"/>
                  <a:gd name="connsiteX1" fmla="*/ 3366 w 11472"/>
                  <a:gd name="connsiteY1" fmla="*/ 2144 h 11325"/>
                  <a:gd name="connsiteX2" fmla="*/ 5919 w 11472"/>
                  <a:gd name="connsiteY2" fmla="*/ 3048 h 11325"/>
                  <a:gd name="connsiteX3" fmla="*/ 8366 w 11472"/>
                  <a:gd name="connsiteY3" fmla="*/ 2201 h 11325"/>
                  <a:gd name="connsiteX4" fmla="*/ 10906 w 11472"/>
                  <a:gd name="connsiteY4" fmla="*/ 237 h 11325"/>
                  <a:gd name="connsiteX5" fmla="*/ 10866 w 11472"/>
                  <a:gd name="connsiteY5" fmla="*/ 9823 h 11325"/>
                  <a:gd name="connsiteX6" fmla="*/ 8313 w 11472"/>
                  <a:gd name="connsiteY6" fmla="*/ 10676 h 11325"/>
                  <a:gd name="connsiteX7" fmla="*/ 5972 w 11472"/>
                  <a:gd name="connsiteY7" fmla="*/ 11323 h 11325"/>
                  <a:gd name="connsiteX8" fmla="*/ 3366 w 11472"/>
                  <a:gd name="connsiteY8" fmla="*/ 10920 h 11325"/>
                  <a:gd name="connsiteX9" fmla="*/ 866 w 11472"/>
                  <a:gd name="connsiteY9" fmla="*/ 9823 h 11325"/>
                  <a:gd name="connsiteX10" fmla="*/ 997 w 11472"/>
                  <a:gd name="connsiteY10" fmla="*/ 0 h 11325"/>
                  <a:gd name="connsiteX0" fmla="*/ 997 w 11464"/>
                  <a:gd name="connsiteY0" fmla="*/ 0 h 11325"/>
                  <a:gd name="connsiteX1" fmla="*/ 3366 w 11464"/>
                  <a:gd name="connsiteY1" fmla="*/ 2144 h 11325"/>
                  <a:gd name="connsiteX2" fmla="*/ 5919 w 11464"/>
                  <a:gd name="connsiteY2" fmla="*/ 3048 h 11325"/>
                  <a:gd name="connsiteX3" fmla="*/ 8366 w 11464"/>
                  <a:gd name="connsiteY3" fmla="*/ 2201 h 11325"/>
                  <a:gd name="connsiteX4" fmla="*/ 10906 w 11464"/>
                  <a:gd name="connsiteY4" fmla="*/ 237 h 11325"/>
                  <a:gd name="connsiteX5" fmla="*/ 10852 w 11464"/>
                  <a:gd name="connsiteY5" fmla="*/ 8139 h 11325"/>
                  <a:gd name="connsiteX6" fmla="*/ 8313 w 11464"/>
                  <a:gd name="connsiteY6" fmla="*/ 10676 h 11325"/>
                  <a:gd name="connsiteX7" fmla="*/ 5972 w 11464"/>
                  <a:gd name="connsiteY7" fmla="*/ 11323 h 11325"/>
                  <a:gd name="connsiteX8" fmla="*/ 3366 w 11464"/>
                  <a:gd name="connsiteY8" fmla="*/ 10920 h 11325"/>
                  <a:gd name="connsiteX9" fmla="*/ 866 w 11464"/>
                  <a:gd name="connsiteY9" fmla="*/ 9823 h 11325"/>
                  <a:gd name="connsiteX10" fmla="*/ 997 w 11464"/>
                  <a:gd name="connsiteY10" fmla="*/ 0 h 11325"/>
                  <a:gd name="connsiteX0" fmla="*/ 1169 w 11636"/>
                  <a:gd name="connsiteY0" fmla="*/ 0 h 11325"/>
                  <a:gd name="connsiteX1" fmla="*/ 3538 w 11636"/>
                  <a:gd name="connsiteY1" fmla="*/ 2144 h 11325"/>
                  <a:gd name="connsiteX2" fmla="*/ 6091 w 11636"/>
                  <a:gd name="connsiteY2" fmla="*/ 3048 h 11325"/>
                  <a:gd name="connsiteX3" fmla="*/ 8538 w 11636"/>
                  <a:gd name="connsiteY3" fmla="*/ 2201 h 11325"/>
                  <a:gd name="connsiteX4" fmla="*/ 11078 w 11636"/>
                  <a:gd name="connsiteY4" fmla="*/ 237 h 11325"/>
                  <a:gd name="connsiteX5" fmla="*/ 11024 w 11636"/>
                  <a:gd name="connsiteY5" fmla="*/ 8139 h 11325"/>
                  <a:gd name="connsiteX6" fmla="*/ 8485 w 11636"/>
                  <a:gd name="connsiteY6" fmla="*/ 10676 h 11325"/>
                  <a:gd name="connsiteX7" fmla="*/ 6144 w 11636"/>
                  <a:gd name="connsiteY7" fmla="*/ 11323 h 11325"/>
                  <a:gd name="connsiteX8" fmla="*/ 3538 w 11636"/>
                  <a:gd name="connsiteY8" fmla="*/ 10920 h 11325"/>
                  <a:gd name="connsiteX9" fmla="*/ 726 w 11636"/>
                  <a:gd name="connsiteY9" fmla="*/ 7997 h 11325"/>
                  <a:gd name="connsiteX10" fmla="*/ 1169 w 11636"/>
                  <a:gd name="connsiteY10" fmla="*/ 0 h 11325"/>
                  <a:gd name="connsiteX0" fmla="*/ 927 w 11394"/>
                  <a:gd name="connsiteY0" fmla="*/ 0 h 11325"/>
                  <a:gd name="connsiteX1" fmla="*/ 3296 w 11394"/>
                  <a:gd name="connsiteY1" fmla="*/ 2144 h 11325"/>
                  <a:gd name="connsiteX2" fmla="*/ 5849 w 11394"/>
                  <a:gd name="connsiteY2" fmla="*/ 3048 h 11325"/>
                  <a:gd name="connsiteX3" fmla="*/ 8296 w 11394"/>
                  <a:gd name="connsiteY3" fmla="*/ 2201 h 11325"/>
                  <a:gd name="connsiteX4" fmla="*/ 10836 w 11394"/>
                  <a:gd name="connsiteY4" fmla="*/ 237 h 11325"/>
                  <a:gd name="connsiteX5" fmla="*/ 10782 w 11394"/>
                  <a:gd name="connsiteY5" fmla="*/ 8139 h 11325"/>
                  <a:gd name="connsiteX6" fmla="*/ 8243 w 11394"/>
                  <a:gd name="connsiteY6" fmla="*/ 10676 h 11325"/>
                  <a:gd name="connsiteX7" fmla="*/ 5902 w 11394"/>
                  <a:gd name="connsiteY7" fmla="*/ 11323 h 11325"/>
                  <a:gd name="connsiteX8" fmla="*/ 3296 w 11394"/>
                  <a:gd name="connsiteY8" fmla="*/ 10920 h 11325"/>
                  <a:gd name="connsiteX9" fmla="*/ 484 w 11394"/>
                  <a:gd name="connsiteY9" fmla="*/ 7997 h 11325"/>
                  <a:gd name="connsiteX10" fmla="*/ 927 w 11394"/>
                  <a:gd name="connsiteY10" fmla="*/ 0 h 11325"/>
                  <a:gd name="connsiteX0" fmla="*/ 927 w 11394"/>
                  <a:gd name="connsiteY0" fmla="*/ 0 h 11324"/>
                  <a:gd name="connsiteX1" fmla="*/ 3296 w 11394"/>
                  <a:gd name="connsiteY1" fmla="*/ 2144 h 11324"/>
                  <a:gd name="connsiteX2" fmla="*/ 5849 w 11394"/>
                  <a:gd name="connsiteY2" fmla="*/ 3048 h 11324"/>
                  <a:gd name="connsiteX3" fmla="*/ 8296 w 11394"/>
                  <a:gd name="connsiteY3" fmla="*/ 2201 h 11324"/>
                  <a:gd name="connsiteX4" fmla="*/ 10836 w 11394"/>
                  <a:gd name="connsiteY4" fmla="*/ 237 h 11324"/>
                  <a:gd name="connsiteX5" fmla="*/ 10782 w 11394"/>
                  <a:gd name="connsiteY5" fmla="*/ 8139 h 11324"/>
                  <a:gd name="connsiteX6" fmla="*/ 8243 w 11394"/>
                  <a:gd name="connsiteY6" fmla="*/ 10676 h 11324"/>
                  <a:gd name="connsiteX7" fmla="*/ 5902 w 11394"/>
                  <a:gd name="connsiteY7" fmla="*/ 11323 h 11324"/>
                  <a:gd name="connsiteX8" fmla="*/ 3154 w 11394"/>
                  <a:gd name="connsiteY8" fmla="*/ 10883 h 11324"/>
                  <a:gd name="connsiteX9" fmla="*/ 484 w 11394"/>
                  <a:gd name="connsiteY9" fmla="*/ 7997 h 11324"/>
                  <a:gd name="connsiteX10" fmla="*/ 927 w 11394"/>
                  <a:gd name="connsiteY10" fmla="*/ 0 h 11324"/>
                  <a:gd name="connsiteX0" fmla="*/ 927 w 11394"/>
                  <a:gd name="connsiteY0" fmla="*/ 0 h 11324"/>
                  <a:gd name="connsiteX1" fmla="*/ 3296 w 11394"/>
                  <a:gd name="connsiteY1" fmla="*/ 2144 h 11324"/>
                  <a:gd name="connsiteX2" fmla="*/ 5849 w 11394"/>
                  <a:gd name="connsiteY2" fmla="*/ 3048 h 11324"/>
                  <a:gd name="connsiteX3" fmla="*/ 8296 w 11394"/>
                  <a:gd name="connsiteY3" fmla="*/ 2201 h 11324"/>
                  <a:gd name="connsiteX4" fmla="*/ 10836 w 11394"/>
                  <a:gd name="connsiteY4" fmla="*/ 237 h 11324"/>
                  <a:gd name="connsiteX5" fmla="*/ 10782 w 11394"/>
                  <a:gd name="connsiteY5" fmla="*/ 8139 h 11324"/>
                  <a:gd name="connsiteX6" fmla="*/ 8243 w 11394"/>
                  <a:gd name="connsiteY6" fmla="*/ 10676 h 11324"/>
                  <a:gd name="connsiteX7" fmla="*/ 5902 w 11394"/>
                  <a:gd name="connsiteY7" fmla="*/ 11323 h 11324"/>
                  <a:gd name="connsiteX8" fmla="*/ 3154 w 11394"/>
                  <a:gd name="connsiteY8" fmla="*/ 10883 h 11324"/>
                  <a:gd name="connsiteX9" fmla="*/ 484 w 11394"/>
                  <a:gd name="connsiteY9" fmla="*/ 7997 h 11324"/>
                  <a:gd name="connsiteX10" fmla="*/ 927 w 11394"/>
                  <a:gd name="connsiteY10" fmla="*/ 0 h 11324"/>
                  <a:gd name="connsiteX0" fmla="*/ 927 w 11394"/>
                  <a:gd name="connsiteY0" fmla="*/ 0 h 11324"/>
                  <a:gd name="connsiteX1" fmla="*/ 3296 w 11394"/>
                  <a:gd name="connsiteY1" fmla="*/ 2144 h 11324"/>
                  <a:gd name="connsiteX2" fmla="*/ 5849 w 11394"/>
                  <a:gd name="connsiteY2" fmla="*/ 3048 h 11324"/>
                  <a:gd name="connsiteX3" fmla="*/ 8296 w 11394"/>
                  <a:gd name="connsiteY3" fmla="*/ 2201 h 11324"/>
                  <a:gd name="connsiteX4" fmla="*/ 10836 w 11394"/>
                  <a:gd name="connsiteY4" fmla="*/ 237 h 11324"/>
                  <a:gd name="connsiteX5" fmla="*/ 10782 w 11394"/>
                  <a:gd name="connsiteY5" fmla="*/ 8139 h 11324"/>
                  <a:gd name="connsiteX6" fmla="*/ 8243 w 11394"/>
                  <a:gd name="connsiteY6" fmla="*/ 10676 h 11324"/>
                  <a:gd name="connsiteX7" fmla="*/ 5902 w 11394"/>
                  <a:gd name="connsiteY7" fmla="*/ 11323 h 11324"/>
                  <a:gd name="connsiteX8" fmla="*/ 3154 w 11394"/>
                  <a:gd name="connsiteY8" fmla="*/ 10883 h 11324"/>
                  <a:gd name="connsiteX9" fmla="*/ 484 w 11394"/>
                  <a:gd name="connsiteY9" fmla="*/ 7997 h 11324"/>
                  <a:gd name="connsiteX10" fmla="*/ 927 w 11394"/>
                  <a:gd name="connsiteY10" fmla="*/ 0 h 11324"/>
                  <a:gd name="connsiteX0" fmla="*/ 927 w 11365"/>
                  <a:gd name="connsiteY0" fmla="*/ 0 h 11324"/>
                  <a:gd name="connsiteX1" fmla="*/ 3296 w 11365"/>
                  <a:gd name="connsiteY1" fmla="*/ 2144 h 11324"/>
                  <a:gd name="connsiteX2" fmla="*/ 5849 w 11365"/>
                  <a:gd name="connsiteY2" fmla="*/ 3048 h 11324"/>
                  <a:gd name="connsiteX3" fmla="*/ 8296 w 11365"/>
                  <a:gd name="connsiteY3" fmla="*/ 2201 h 11324"/>
                  <a:gd name="connsiteX4" fmla="*/ 10836 w 11365"/>
                  <a:gd name="connsiteY4" fmla="*/ 237 h 11324"/>
                  <a:gd name="connsiteX5" fmla="*/ 10782 w 11365"/>
                  <a:gd name="connsiteY5" fmla="*/ 8139 h 11324"/>
                  <a:gd name="connsiteX6" fmla="*/ 8243 w 11365"/>
                  <a:gd name="connsiteY6" fmla="*/ 10676 h 11324"/>
                  <a:gd name="connsiteX7" fmla="*/ 5902 w 11365"/>
                  <a:gd name="connsiteY7" fmla="*/ 11323 h 11324"/>
                  <a:gd name="connsiteX8" fmla="*/ 3154 w 11365"/>
                  <a:gd name="connsiteY8" fmla="*/ 10883 h 11324"/>
                  <a:gd name="connsiteX9" fmla="*/ 484 w 11365"/>
                  <a:gd name="connsiteY9" fmla="*/ 7997 h 11324"/>
                  <a:gd name="connsiteX10" fmla="*/ 927 w 11365"/>
                  <a:gd name="connsiteY10" fmla="*/ 0 h 11324"/>
                  <a:gd name="connsiteX0" fmla="*/ 927 w 11365"/>
                  <a:gd name="connsiteY0" fmla="*/ 0 h 11461"/>
                  <a:gd name="connsiteX1" fmla="*/ 3296 w 11365"/>
                  <a:gd name="connsiteY1" fmla="*/ 2144 h 11461"/>
                  <a:gd name="connsiteX2" fmla="*/ 5849 w 11365"/>
                  <a:gd name="connsiteY2" fmla="*/ 3048 h 11461"/>
                  <a:gd name="connsiteX3" fmla="*/ 8296 w 11365"/>
                  <a:gd name="connsiteY3" fmla="*/ 2201 h 11461"/>
                  <a:gd name="connsiteX4" fmla="*/ 10836 w 11365"/>
                  <a:gd name="connsiteY4" fmla="*/ 237 h 11461"/>
                  <a:gd name="connsiteX5" fmla="*/ 10782 w 11365"/>
                  <a:gd name="connsiteY5" fmla="*/ 8139 h 11461"/>
                  <a:gd name="connsiteX6" fmla="*/ 8243 w 11365"/>
                  <a:gd name="connsiteY6" fmla="*/ 10676 h 11461"/>
                  <a:gd name="connsiteX7" fmla="*/ 5927 w 11365"/>
                  <a:gd name="connsiteY7" fmla="*/ 11460 h 11461"/>
                  <a:gd name="connsiteX8" fmla="*/ 3154 w 11365"/>
                  <a:gd name="connsiteY8" fmla="*/ 10883 h 11461"/>
                  <a:gd name="connsiteX9" fmla="*/ 484 w 11365"/>
                  <a:gd name="connsiteY9" fmla="*/ 7997 h 11461"/>
                  <a:gd name="connsiteX10" fmla="*/ 927 w 11365"/>
                  <a:gd name="connsiteY10" fmla="*/ 0 h 11461"/>
                  <a:gd name="connsiteX0" fmla="*/ 927 w 11365"/>
                  <a:gd name="connsiteY0" fmla="*/ 0 h 11462"/>
                  <a:gd name="connsiteX1" fmla="*/ 3296 w 11365"/>
                  <a:gd name="connsiteY1" fmla="*/ 2144 h 11462"/>
                  <a:gd name="connsiteX2" fmla="*/ 5849 w 11365"/>
                  <a:gd name="connsiteY2" fmla="*/ 3048 h 11462"/>
                  <a:gd name="connsiteX3" fmla="*/ 8296 w 11365"/>
                  <a:gd name="connsiteY3" fmla="*/ 2201 h 11462"/>
                  <a:gd name="connsiteX4" fmla="*/ 10836 w 11365"/>
                  <a:gd name="connsiteY4" fmla="*/ 237 h 11462"/>
                  <a:gd name="connsiteX5" fmla="*/ 10782 w 11365"/>
                  <a:gd name="connsiteY5" fmla="*/ 8139 h 11462"/>
                  <a:gd name="connsiteX6" fmla="*/ 8243 w 11365"/>
                  <a:gd name="connsiteY6" fmla="*/ 10676 h 11462"/>
                  <a:gd name="connsiteX7" fmla="*/ 5927 w 11365"/>
                  <a:gd name="connsiteY7" fmla="*/ 11460 h 11462"/>
                  <a:gd name="connsiteX8" fmla="*/ 3154 w 11365"/>
                  <a:gd name="connsiteY8" fmla="*/ 10883 h 11462"/>
                  <a:gd name="connsiteX9" fmla="*/ 484 w 11365"/>
                  <a:gd name="connsiteY9" fmla="*/ 7997 h 11462"/>
                  <a:gd name="connsiteX10" fmla="*/ 927 w 11365"/>
                  <a:gd name="connsiteY10" fmla="*/ 0 h 1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65" h="11462">
                    <a:moveTo>
                      <a:pt x="927" y="0"/>
                    </a:moveTo>
                    <a:cubicBezTo>
                      <a:pt x="927" y="606"/>
                      <a:pt x="2476" y="1636"/>
                      <a:pt x="3296" y="2144"/>
                    </a:cubicBezTo>
                    <a:cubicBezTo>
                      <a:pt x="4116" y="2652"/>
                      <a:pt x="5016" y="3038"/>
                      <a:pt x="5849" y="3048"/>
                    </a:cubicBezTo>
                    <a:cubicBezTo>
                      <a:pt x="6682" y="3058"/>
                      <a:pt x="7465" y="2670"/>
                      <a:pt x="8296" y="2201"/>
                    </a:cubicBezTo>
                    <a:cubicBezTo>
                      <a:pt x="9127" y="1732"/>
                      <a:pt x="10836" y="-368"/>
                      <a:pt x="10836" y="237"/>
                    </a:cubicBezTo>
                    <a:cubicBezTo>
                      <a:pt x="11437" y="3669"/>
                      <a:pt x="11660" y="3318"/>
                      <a:pt x="10782" y="8139"/>
                    </a:cubicBezTo>
                    <a:cubicBezTo>
                      <a:pt x="10354" y="8738"/>
                      <a:pt x="9052" y="10123"/>
                      <a:pt x="8243" y="10676"/>
                    </a:cubicBezTo>
                    <a:cubicBezTo>
                      <a:pt x="7434" y="11229"/>
                      <a:pt x="6775" y="11426"/>
                      <a:pt x="5927" y="11460"/>
                    </a:cubicBezTo>
                    <a:cubicBezTo>
                      <a:pt x="5079" y="11494"/>
                      <a:pt x="4598" y="11225"/>
                      <a:pt x="3154" y="10883"/>
                    </a:cubicBezTo>
                    <a:cubicBezTo>
                      <a:pt x="1814" y="10373"/>
                      <a:pt x="484" y="8603"/>
                      <a:pt x="484" y="7997"/>
                    </a:cubicBezTo>
                    <a:cubicBezTo>
                      <a:pt x="-30" y="4643"/>
                      <a:pt x="-440" y="3452"/>
                      <a:pt x="927" y="0"/>
                    </a:cubicBezTo>
                    <a:close/>
                  </a:path>
                </a:pathLst>
              </a:custGeom>
              <a:solidFill>
                <a:srgbClr val="51241E">
                  <a:alpha val="6705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97F1CEA3-E6BA-BF9E-A59E-36E6B782E3E7}"/>
                  </a:ext>
                </a:extLst>
              </p:cNvPr>
              <p:cNvSpPr/>
              <p:nvPr/>
            </p:nvSpPr>
            <p:spPr>
              <a:xfrm rot="1983411">
                <a:off x="5108750" y="2835695"/>
                <a:ext cx="1946182" cy="449044"/>
              </a:xfrm>
              <a:prstGeom prst="ellipse">
                <a:avLst/>
              </a:prstGeom>
              <a:solidFill>
                <a:srgbClr val="83250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DD7EF709-89AE-B771-EB12-3DB59D1A5446}"/>
                  </a:ext>
                </a:extLst>
              </p:cNvPr>
              <p:cNvSpPr/>
              <p:nvPr/>
            </p:nvSpPr>
            <p:spPr>
              <a:xfrm rot="1983411">
                <a:off x="5232198" y="2854521"/>
                <a:ext cx="1698596" cy="391918"/>
              </a:xfrm>
              <a:prstGeom prst="ellipse">
                <a:avLst/>
              </a:prstGeom>
              <a:solidFill>
                <a:srgbClr val="B63B1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7373CC56-FEB9-4B96-9571-B4CA10B95FFB}"/>
                  </a:ext>
                </a:extLst>
              </p:cNvPr>
              <p:cNvSpPr/>
              <p:nvPr/>
            </p:nvSpPr>
            <p:spPr>
              <a:xfrm rot="1983411">
                <a:off x="5340593" y="2872114"/>
                <a:ext cx="1493719" cy="344647"/>
              </a:xfrm>
              <a:prstGeom prst="ellipse">
                <a:avLst/>
              </a:prstGeom>
              <a:solidFill>
                <a:srgbClr val="D881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B4361941-23CE-A50C-4F4B-050E62402F20}"/>
                  </a:ext>
                </a:extLst>
              </p:cNvPr>
              <p:cNvSpPr/>
              <p:nvPr/>
            </p:nvSpPr>
            <p:spPr>
              <a:xfrm rot="1983411">
                <a:off x="5444927" y="2892721"/>
                <a:ext cx="1272292" cy="293557"/>
              </a:xfrm>
              <a:prstGeom prst="ellipse">
                <a:avLst/>
              </a:prstGeom>
              <a:solidFill>
                <a:srgbClr val="F5A6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E29B233C-67C2-BDD2-B288-E58938309C25}"/>
                  </a:ext>
                </a:extLst>
              </p:cNvPr>
              <p:cNvSpPr/>
              <p:nvPr/>
            </p:nvSpPr>
            <p:spPr>
              <a:xfrm rot="1983411">
                <a:off x="5572872" y="2921784"/>
                <a:ext cx="1046253" cy="241403"/>
              </a:xfrm>
              <a:prstGeom prst="ellipse">
                <a:avLst/>
              </a:prstGeom>
              <a:solidFill>
                <a:srgbClr val="F2C7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5A9DDDE8-41B1-E88B-3F55-EB95461BBF18}"/>
                  </a:ext>
                </a:extLst>
              </p:cNvPr>
              <p:cNvSpPr/>
              <p:nvPr/>
            </p:nvSpPr>
            <p:spPr>
              <a:xfrm rot="1983411">
                <a:off x="5679943" y="2953702"/>
                <a:ext cx="849201" cy="195937"/>
              </a:xfrm>
              <a:prstGeom prst="ellipse">
                <a:avLst/>
              </a:prstGeom>
              <a:solidFill>
                <a:srgbClr val="FAD4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CCC497D5-C7DD-A573-9018-F61527D591EC}"/>
                  </a:ext>
                </a:extLst>
              </p:cNvPr>
              <p:cNvSpPr/>
              <p:nvPr/>
            </p:nvSpPr>
            <p:spPr>
              <a:xfrm rot="1983411">
                <a:off x="5764665" y="2969135"/>
                <a:ext cx="696845" cy="160784"/>
              </a:xfrm>
              <a:prstGeom prst="ellipse">
                <a:avLst/>
              </a:prstGeom>
              <a:solidFill>
                <a:srgbClr val="FCE8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sp>
            <p:nvSpPr>
              <p:cNvPr id="188" name="Explosion 2 187">
                <a:extLst>
                  <a:ext uri="{FF2B5EF4-FFF2-40B4-BE49-F238E27FC236}">
                    <a16:creationId xmlns:a16="http://schemas.microsoft.com/office/drawing/2014/main" id="{97355E52-4333-AF15-BF14-192D3DCF0313}"/>
                  </a:ext>
                </a:extLst>
              </p:cNvPr>
              <p:cNvSpPr/>
              <p:nvPr/>
            </p:nvSpPr>
            <p:spPr>
              <a:xfrm rot="2538234">
                <a:off x="5949056" y="2893445"/>
                <a:ext cx="293887" cy="319077"/>
              </a:xfrm>
              <a:prstGeom prst="irregularSeal2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sp>
            <p:nvSpPr>
              <p:cNvPr id="189" name="Punched Tape 14">
                <a:extLst>
                  <a:ext uri="{FF2B5EF4-FFF2-40B4-BE49-F238E27FC236}">
                    <a16:creationId xmlns:a16="http://schemas.microsoft.com/office/drawing/2014/main" id="{3E4B29CD-BBC8-1133-8E5C-96EDFD2D1096}"/>
                  </a:ext>
                </a:extLst>
              </p:cNvPr>
              <p:cNvSpPr/>
              <p:nvPr/>
            </p:nvSpPr>
            <p:spPr>
              <a:xfrm rot="1995463">
                <a:off x="4033819" y="2774288"/>
                <a:ext cx="3692246" cy="1182201"/>
              </a:xfrm>
              <a:custGeom>
                <a:avLst/>
                <a:gdLst>
                  <a:gd name="connsiteX0" fmla="*/ 0 w 10000"/>
                  <a:gd name="connsiteY0" fmla="*/ 1000 h 10000"/>
                  <a:gd name="connsiteX1" fmla="*/ 2500 w 10000"/>
                  <a:gd name="connsiteY1" fmla="*/ 2000 h 10000"/>
                  <a:gd name="connsiteX2" fmla="*/ 5000 w 10000"/>
                  <a:gd name="connsiteY2" fmla="*/ 1000 h 10000"/>
                  <a:gd name="connsiteX3" fmla="*/ 7500 w 10000"/>
                  <a:gd name="connsiteY3" fmla="*/ 0 h 10000"/>
                  <a:gd name="connsiteX4" fmla="*/ 10000 w 10000"/>
                  <a:gd name="connsiteY4" fmla="*/ 1000 h 10000"/>
                  <a:gd name="connsiteX5" fmla="*/ 10000 w 10000"/>
                  <a:gd name="connsiteY5" fmla="*/ 9000 h 10000"/>
                  <a:gd name="connsiteX6" fmla="*/ 7500 w 10000"/>
                  <a:gd name="connsiteY6" fmla="*/ 8000 h 10000"/>
                  <a:gd name="connsiteX7" fmla="*/ 5000 w 10000"/>
                  <a:gd name="connsiteY7" fmla="*/ 9000 h 10000"/>
                  <a:gd name="connsiteX8" fmla="*/ 2500 w 10000"/>
                  <a:gd name="connsiteY8" fmla="*/ 10000 h 10000"/>
                  <a:gd name="connsiteX9" fmla="*/ 0 w 10000"/>
                  <a:gd name="connsiteY9" fmla="*/ 9000 h 10000"/>
                  <a:gd name="connsiteX10" fmla="*/ 0 w 10000"/>
                  <a:gd name="connsiteY10" fmla="*/ 1000 h 10000"/>
                  <a:gd name="connsiteX0" fmla="*/ 0 w 10000"/>
                  <a:gd name="connsiteY0" fmla="*/ 1000 h 10000"/>
                  <a:gd name="connsiteX1" fmla="*/ 2500 w 10000"/>
                  <a:gd name="connsiteY1" fmla="*/ 2000 h 10000"/>
                  <a:gd name="connsiteX2" fmla="*/ 5000 w 10000"/>
                  <a:gd name="connsiteY2" fmla="*/ 1000 h 10000"/>
                  <a:gd name="connsiteX3" fmla="*/ 7500 w 10000"/>
                  <a:gd name="connsiteY3" fmla="*/ 0 h 10000"/>
                  <a:gd name="connsiteX4" fmla="*/ 10000 w 10000"/>
                  <a:gd name="connsiteY4" fmla="*/ 1000 h 10000"/>
                  <a:gd name="connsiteX5" fmla="*/ 10000 w 10000"/>
                  <a:gd name="connsiteY5" fmla="*/ 9000 h 10000"/>
                  <a:gd name="connsiteX6" fmla="*/ 7447 w 10000"/>
                  <a:gd name="connsiteY6" fmla="*/ 9778 h 10000"/>
                  <a:gd name="connsiteX7" fmla="*/ 5000 w 10000"/>
                  <a:gd name="connsiteY7" fmla="*/ 9000 h 10000"/>
                  <a:gd name="connsiteX8" fmla="*/ 2500 w 10000"/>
                  <a:gd name="connsiteY8" fmla="*/ 10000 h 10000"/>
                  <a:gd name="connsiteX9" fmla="*/ 0 w 10000"/>
                  <a:gd name="connsiteY9" fmla="*/ 9000 h 10000"/>
                  <a:gd name="connsiteX10" fmla="*/ 0 w 10000"/>
                  <a:gd name="connsiteY10" fmla="*/ 1000 h 10000"/>
                  <a:gd name="connsiteX0" fmla="*/ 0 w 10000"/>
                  <a:gd name="connsiteY0" fmla="*/ 116 h 9116"/>
                  <a:gd name="connsiteX1" fmla="*/ 2500 w 10000"/>
                  <a:gd name="connsiteY1" fmla="*/ 1116 h 9116"/>
                  <a:gd name="connsiteX2" fmla="*/ 5000 w 10000"/>
                  <a:gd name="connsiteY2" fmla="*/ 116 h 9116"/>
                  <a:gd name="connsiteX3" fmla="*/ 7500 w 10000"/>
                  <a:gd name="connsiteY3" fmla="*/ 1168 h 9116"/>
                  <a:gd name="connsiteX4" fmla="*/ 10000 w 10000"/>
                  <a:gd name="connsiteY4" fmla="*/ 116 h 9116"/>
                  <a:gd name="connsiteX5" fmla="*/ 10000 w 10000"/>
                  <a:gd name="connsiteY5" fmla="*/ 8116 h 9116"/>
                  <a:gd name="connsiteX6" fmla="*/ 7447 w 10000"/>
                  <a:gd name="connsiteY6" fmla="*/ 8894 h 9116"/>
                  <a:gd name="connsiteX7" fmla="*/ 5000 w 10000"/>
                  <a:gd name="connsiteY7" fmla="*/ 8116 h 9116"/>
                  <a:gd name="connsiteX8" fmla="*/ 2500 w 10000"/>
                  <a:gd name="connsiteY8" fmla="*/ 9116 h 9116"/>
                  <a:gd name="connsiteX9" fmla="*/ 0 w 10000"/>
                  <a:gd name="connsiteY9" fmla="*/ 8116 h 9116"/>
                  <a:gd name="connsiteX10" fmla="*/ 0 w 10000"/>
                  <a:gd name="connsiteY10" fmla="*/ 116 h 9116"/>
                  <a:gd name="connsiteX0" fmla="*/ 0 w 10000"/>
                  <a:gd name="connsiteY0" fmla="*/ 127 h 10306"/>
                  <a:gd name="connsiteX1" fmla="*/ 2500 w 10000"/>
                  <a:gd name="connsiteY1" fmla="*/ 1224 h 10306"/>
                  <a:gd name="connsiteX2" fmla="*/ 5000 w 10000"/>
                  <a:gd name="connsiteY2" fmla="*/ 127 h 10306"/>
                  <a:gd name="connsiteX3" fmla="*/ 7500 w 10000"/>
                  <a:gd name="connsiteY3" fmla="*/ 1281 h 10306"/>
                  <a:gd name="connsiteX4" fmla="*/ 10000 w 10000"/>
                  <a:gd name="connsiteY4" fmla="*/ 127 h 10306"/>
                  <a:gd name="connsiteX5" fmla="*/ 10000 w 10000"/>
                  <a:gd name="connsiteY5" fmla="*/ 8903 h 10306"/>
                  <a:gd name="connsiteX6" fmla="*/ 7447 w 10000"/>
                  <a:gd name="connsiteY6" fmla="*/ 9756 h 10306"/>
                  <a:gd name="connsiteX7" fmla="*/ 4974 w 10000"/>
                  <a:gd name="connsiteY7" fmla="*/ 10303 h 10306"/>
                  <a:gd name="connsiteX8" fmla="*/ 2500 w 10000"/>
                  <a:gd name="connsiteY8" fmla="*/ 10000 h 10306"/>
                  <a:gd name="connsiteX9" fmla="*/ 0 w 10000"/>
                  <a:gd name="connsiteY9" fmla="*/ 8903 h 10306"/>
                  <a:gd name="connsiteX10" fmla="*/ 0 w 10000"/>
                  <a:gd name="connsiteY10" fmla="*/ 127 h 10306"/>
                  <a:gd name="connsiteX0" fmla="*/ 0 w 10000"/>
                  <a:gd name="connsiteY0" fmla="*/ 127 h 10405"/>
                  <a:gd name="connsiteX1" fmla="*/ 2500 w 10000"/>
                  <a:gd name="connsiteY1" fmla="*/ 1224 h 10405"/>
                  <a:gd name="connsiteX2" fmla="*/ 5000 w 10000"/>
                  <a:gd name="connsiteY2" fmla="*/ 127 h 10405"/>
                  <a:gd name="connsiteX3" fmla="*/ 7500 w 10000"/>
                  <a:gd name="connsiteY3" fmla="*/ 1281 h 10405"/>
                  <a:gd name="connsiteX4" fmla="*/ 10000 w 10000"/>
                  <a:gd name="connsiteY4" fmla="*/ 127 h 10405"/>
                  <a:gd name="connsiteX5" fmla="*/ 10000 w 10000"/>
                  <a:gd name="connsiteY5" fmla="*/ 8903 h 10405"/>
                  <a:gd name="connsiteX6" fmla="*/ 7447 w 10000"/>
                  <a:gd name="connsiteY6" fmla="*/ 9756 h 10405"/>
                  <a:gd name="connsiteX7" fmla="*/ 5106 w 10000"/>
                  <a:gd name="connsiteY7" fmla="*/ 10403 h 10405"/>
                  <a:gd name="connsiteX8" fmla="*/ 2500 w 10000"/>
                  <a:gd name="connsiteY8" fmla="*/ 10000 h 10405"/>
                  <a:gd name="connsiteX9" fmla="*/ 0 w 10000"/>
                  <a:gd name="connsiteY9" fmla="*/ 8903 h 10405"/>
                  <a:gd name="connsiteX10" fmla="*/ 0 w 10000"/>
                  <a:gd name="connsiteY10" fmla="*/ 127 h 10405"/>
                  <a:gd name="connsiteX0" fmla="*/ 0 w 10000"/>
                  <a:gd name="connsiteY0" fmla="*/ 147 h 10425"/>
                  <a:gd name="connsiteX1" fmla="*/ 2500 w 10000"/>
                  <a:gd name="connsiteY1" fmla="*/ 1244 h 10425"/>
                  <a:gd name="connsiteX2" fmla="*/ 5053 w 10000"/>
                  <a:gd name="connsiteY2" fmla="*/ 2148 h 10425"/>
                  <a:gd name="connsiteX3" fmla="*/ 7500 w 10000"/>
                  <a:gd name="connsiteY3" fmla="*/ 1301 h 10425"/>
                  <a:gd name="connsiteX4" fmla="*/ 10000 w 10000"/>
                  <a:gd name="connsiteY4" fmla="*/ 147 h 10425"/>
                  <a:gd name="connsiteX5" fmla="*/ 10000 w 10000"/>
                  <a:gd name="connsiteY5" fmla="*/ 8923 h 10425"/>
                  <a:gd name="connsiteX6" fmla="*/ 7447 w 10000"/>
                  <a:gd name="connsiteY6" fmla="*/ 9776 h 10425"/>
                  <a:gd name="connsiteX7" fmla="*/ 5106 w 10000"/>
                  <a:gd name="connsiteY7" fmla="*/ 10423 h 10425"/>
                  <a:gd name="connsiteX8" fmla="*/ 2500 w 10000"/>
                  <a:gd name="connsiteY8" fmla="*/ 10020 h 10425"/>
                  <a:gd name="connsiteX9" fmla="*/ 0 w 10000"/>
                  <a:gd name="connsiteY9" fmla="*/ 8923 h 10425"/>
                  <a:gd name="connsiteX10" fmla="*/ 0 w 10000"/>
                  <a:gd name="connsiteY10" fmla="*/ 147 h 10425"/>
                  <a:gd name="connsiteX0" fmla="*/ 131 w 10000"/>
                  <a:gd name="connsiteY0" fmla="*/ 0 h 11325"/>
                  <a:gd name="connsiteX1" fmla="*/ 2500 w 10000"/>
                  <a:gd name="connsiteY1" fmla="*/ 2144 h 11325"/>
                  <a:gd name="connsiteX2" fmla="*/ 5053 w 10000"/>
                  <a:gd name="connsiteY2" fmla="*/ 3048 h 11325"/>
                  <a:gd name="connsiteX3" fmla="*/ 7500 w 10000"/>
                  <a:gd name="connsiteY3" fmla="*/ 2201 h 11325"/>
                  <a:gd name="connsiteX4" fmla="*/ 10000 w 10000"/>
                  <a:gd name="connsiteY4" fmla="*/ 1047 h 11325"/>
                  <a:gd name="connsiteX5" fmla="*/ 10000 w 10000"/>
                  <a:gd name="connsiteY5" fmla="*/ 9823 h 11325"/>
                  <a:gd name="connsiteX6" fmla="*/ 7447 w 10000"/>
                  <a:gd name="connsiteY6" fmla="*/ 10676 h 11325"/>
                  <a:gd name="connsiteX7" fmla="*/ 5106 w 10000"/>
                  <a:gd name="connsiteY7" fmla="*/ 11323 h 11325"/>
                  <a:gd name="connsiteX8" fmla="*/ 2500 w 10000"/>
                  <a:gd name="connsiteY8" fmla="*/ 10920 h 11325"/>
                  <a:gd name="connsiteX9" fmla="*/ 0 w 10000"/>
                  <a:gd name="connsiteY9" fmla="*/ 9823 h 11325"/>
                  <a:gd name="connsiteX10" fmla="*/ 131 w 10000"/>
                  <a:gd name="connsiteY10" fmla="*/ 0 h 11325"/>
                  <a:gd name="connsiteX0" fmla="*/ 131 w 10040"/>
                  <a:gd name="connsiteY0" fmla="*/ 0 h 11325"/>
                  <a:gd name="connsiteX1" fmla="*/ 2500 w 10040"/>
                  <a:gd name="connsiteY1" fmla="*/ 2144 h 11325"/>
                  <a:gd name="connsiteX2" fmla="*/ 5053 w 10040"/>
                  <a:gd name="connsiteY2" fmla="*/ 3048 h 11325"/>
                  <a:gd name="connsiteX3" fmla="*/ 7500 w 10040"/>
                  <a:gd name="connsiteY3" fmla="*/ 2201 h 11325"/>
                  <a:gd name="connsiteX4" fmla="*/ 10040 w 10040"/>
                  <a:gd name="connsiteY4" fmla="*/ 237 h 11325"/>
                  <a:gd name="connsiteX5" fmla="*/ 10000 w 10040"/>
                  <a:gd name="connsiteY5" fmla="*/ 9823 h 11325"/>
                  <a:gd name="connsiteX6" fmla="*/ 7447 w 10040"/>
                  <a:gd name="connsiteY6" fmla="*/ 10676 h 11325"/>
                  <a:gd name="connsiteX7" fmla="*/ 5106 w 10040"/>
                  <a:gd name="connsiteY7" fmla="*/ 11323 h 11325"/>
                  <a:gd name="connsiteX8" fmla="*/ 2500 w 10040"/>
                  <a:gd name="connsiteY8" fmla="*/ 10920 h 11325"/>
                  <a:gd name="connsiteX9" fmla="*/ 0 w 10040"/>
                  <a:gd name="connsiteY9" fmla="*/ 9823 h 11325"/>
                  <a:gd name="connsiteX10" fmla="*/ 131 w 10040"/>
                  <a:gd name="connsiteY10" fmla="*/ 0 h 11325"/>
                  <a:gd name="connsiteX0" fmla="*/ 131 w 10299"/>
                  <a:gd name="connsiteY0" fmla="*/ 0 h 11325"/>
                  <a:gd name="connsiteX1" fmla="*/ 2500 w 10299"/>
                  <a:gd name="connsiteY1" fmla="*/ 2144 h 11325"/>
                  <a:gd name="connsiteX2" fmla="*/ 5053 w 10299"/>
                  <a:gd name="connsiteY2" fmla="*/ 3048 h 11325"/>
                  <a:gd name="connsiteX3" fmla="*/ 7500 w 10299"/>
                  <a:gd name="connsiteY3" fmla="*/ 2201 h 11325"/>
                  <a:gd name="connsiteX4" fmla="*/ 10040 w 10299"/>
                  <a:gd name="connsiteY4" fmla="*/ 237 h 11325"/>
                  <a:gd name="connsiteX5" fmla="*/ 10000 w 10299"/>
                  <a:gd name="connsiteY5" fmla="*/ 9823 h 11325"/>
                  <a:gd name="connsiteX6" fmla="*/ 7447 w 10299"/>
                  <a:gd name="connsiteY6" fmla="*/ 10676 h 11325"/>
                  <a:gd name="connsiteX7" fmla="*/ 5106 w 10299"/>
                  <a:gd name="connsiteY7" fmla="*/ 11323 h 11325"/>
                  <a:gd name="connsiteX8" fmla="*/ 2500 w 10299"/>
                  <a:gd name="connsiteY8" fmla="*/ 10920 h 11325"/>
                  <a:gd name="connsiteX9" fmla="*/ 0 w 10299"/>
                  <a:gd name="connsiteY9" fmla="*/ 9823 h 11325"/>
                  <a:gd name="connsiteX10" fmla="*/ 131 w 10299"/>
                  <a:gd name="connsiteY10" fmla="*/ 0 h 11325"/>
                  <a:gd name="connsiteX0" fmla="*/ 632 w 10800"/>
                  <a:gd name="connsiteY0" fmla="*/ 0 h 11325"/>
                  <a:gd name="connsiteX1" fmla="*/ 3001 w 10800"/>
                  <a:gd name="connsiteY1" fmla="*/ 2144 h 11325"/>
                  <a:gd name="connsiteX2" fmla="*/ 5554 w 10800"/>
                  <a:gd name="connsiteY2" fmla="*/ 3048 h 11325"/>
                  <a:gd name="connsiteX3" fmla="*/ 8001 w 10800"/>
                  <a:gd name="connsiteY3" fmla="*/ 2201 h 11325"/>
                  <a:gd name="connsiteX4" fmla="*/ 10541 w 10800"/>
                  <a:gd name="connsiteY4" fmla="*/ 237 h 11325"/>
                  <a:gd name="connsiteX5" fmla="*/ 10501 w 10800"/>
                  <a:gd name="connsiteY5" fmla="*/ 9823 h 11325"/>
                  <a:gd name="connsiteX6" fmla="*/ 7948 w 10800"/>
                  <a:gd name="connsiteY6" fmla="*/ 10676 h 11325"/>
                  <a:gd name="connsiteX7" fmla="*/ 5607 w 10800"/>
                  <a:gd name="connsiteY7" fmla="*/ 11323 h 11325"/>
                  <a:gd name="connsiteX8" fmla="*/ 3001 w 10800"/>
                  <a:gd name="connsiteY8" fmla="*/ 10920 h 11325"/>
                  <a:gd name="connsiteX9" fmla="*/ 501 w 10800"/>
                  <a:gd name="connsiteY9" fmla="*/ 9823 h 11325"/>
                  <a:gd name="connsiteX10" fmla="*/ 632 w 10800"/>
                  <a:gd name="connsiteY10" fmla="*/ 0 h 11325"/>
                  <a:gd name="connsiteX0" fmla="*/ 997 w 11165"/>
                  <a:gd name="connsiteY0" fmla="*/ 0 h 11325"/>
                  <a:gd name="connsiteX1" fmla="*/ 3366 w 11165"/>
                  <a:gd name="connsiteY1" fmla="*/ 2144 h 11325"/>
                  <a:gd name="connsiteX2" fmla="*/ 5919 w 11165"/>
                  <a:gd name="connsiteY2" fmla="*/ 3048 h 11325"/>
                  <a:gd name="connsiteX3" fmla="*/ 8366 w 11165"/>
                  <a:gd name="connsiteY3" fmla="*/ 2201 h 11325"/>
                  <a:gd name="connsiteX4" fmla="*/ 10906 w 11165"/>
                  <a:gd name="connsiteY4" fmla="*/ 237 h 11325"/>
                  <a:gd name="connsiteX5" fmla="*/ 10866 w 11165"/>
                  <a:gd name="connsiteY5" fmla="*/ 9823 h 11325"/>
                  <a:gd name="connsiteX6" fmla="*/ 8313 w 11165"/>
                  <a:gd name="connsiteY6" fmla="*/ 10676 h 11325"/>
                  <a:gd name="connsiteX7" fmla="*/ 5972 w 11165"/>
                  <a:gd name="connsiteY7" fmla="*/ 11323 h 11325"/>
                  <a:gd name="connsiteX8" fmla="*/ 3366 w 11165"/>
                  <a:gd name="connsiteY8" fmla="*/ 10920 h 11325"/>
                  <a:gd name="connsiteX9" fmla="*/ 866 w 11165"/>
                  <a:gd name="connsiteY9" fmla="*/ 9823 h 11325"/>
                  <a:gd name="connsiteX10" fmla="*/ 997 w 11165"/>
                  <a:gd name="connsiteY10" fmla="*/ 0 h 11325"/>
                  <a:gd name="connsiteX0" fmla="*/ 997 w 11472"/>
                  <a:gd name="connsiteY0" fmla="*/ 0 h 11325"/>
                  <a:gd name="connsiteX1" fmla="*/ 3366 w 11472"/>
                  <a:gd name="connsiteY1" fmla="*/ 2144 h 11325"/>
                  <a:gd name="connsiteX2" fmla="*/ 5919 w 11472"/>
                  <a:gd name="connsiteY2" fmla="*/ 3048 h 11325"/>
                  <a:gd name="connsiteX3" fmla="*/ 8366 w 11472"/>
                  <a:gd name="connsiteY3" fmla="*/ 2201 h 11325"/>
                  <a:gd name="connsiteX4" fmla="*/ 10906 w 11472"/>
                  <a:gd name="connsiteY4" fmla="*/ 237 h 11325"/>
                  <a:gd name="connsiteX5" fmla="*/ 10866 w 11472"/>
                  <a:gd name="connsiteY5" fmla="*/ 9823 h 11325"/>
                  <a:gd name="connsiteX6" fmla="*/ 8313 w 11472"/>
                  <a:gd name="connsiteY6" fmla="*/ 10676 h 11325"/>
                  <a:gd name="connsiteX7" fmla="*/ 5972 w 11472"/>
                  <a:gd name="connsiteY7" fmla="*/ 11323 h 11325"/>
                  <a:gd name="connsiteX8" fmla="*/ 3366 w 11472"/>
                  <a:gd name="connsiteY8" fmla="*/ 10920 h 11325"/>
                  <a:gd name="connsiteX9" fmla="*/ 866 w 11472"/>
                  <a:gd name="connsiteY9" fmla="*/ 9823 h 11325"/>
                  <a:gd name="connsiteX10" fmla="*/ 997 w 11472"/>
                  <a:gd name="connsiteY10" fmla="*/ 0 h 11325"/>
                  <a:gd name="connsiteX0" fmla="*/ 997 w 11464"/>
                  <a:gd name="connsiteY0" fmla="*/ 0 h 11325"/>
                  <a:gd name="connsiteX1" fmla="*/ 3366 w 11464"/>
                  <a:gd name="connsiteY1" fmla="*/ 2144 h 11325"/>
                  <a:gd name="connsiteX2" fmla="*/ 5919 w 11464"/>
                  <a:gd name="connsiteY2" fmla="*/ 3048 h 11325"/>
                  <a:gd name="connsiteX3" fmla="*/ 8366 w 11464"/>
                  <a:gd name="connsiteY3" fmla="*/ 2201 h 11325"/>
                  <a:gd name="connsiteX4" fmla="*/ 10906 w 11464"/>
                  <a:gd name="connsiteY4" fmla="*/ 237 h 11325"/>
                  <a:gd name="connsiteX5" fmla="*/ 10852 w 11464"/>
                  <a:gd name="connsiteY5" fmla="*/ 8139 h 11325"/>
                  <a:gd name="connsiteX6" fmla="*/ 8313 w 11464"/>
                  <a:gd name="connsiteY6" fmla="*/ 10676 h 11325"/>
                  <a:gd name="connsiteX7" fmla="*/ 5972 w 11464"/>
                  <a:gd name="connsiteY7" fmla="*/ 11323 h 11325"/>
                  <a:gd name="connsiteX8" fmla="*/ 3366 w 11464"/>
                  <a:gd name="connsiteY8" fmla="*/ 10920 h 11325"/>
                  <a:gd name="connsiteX9" fmla="*/ 866 w 11464"/>
                  <a:gd name="connsiteY9" fmla="*/ 9823 h 11325"/>
                  <a:gd name="connsiteX10" fmla="*/ 997 w 11464"/>
                  <a:gd name="connsiteY10" fmla="*/ 0 h 11325"/>
                  <a:gd name="connsiteX0" fmla="*/ 1169 w 11636"/>
                  <a:gd name="connsiteY0" fmla="*/ 0 h 11325"/>
                  <a:gd name="connsiteX1" fmla="*/ 3538 w 11636"/>
                  <a:gd name="connsiteY1" fmla="*/ 2144 h 11325"/>
                  <a:gd name="connsiteX2" fmla="*/ 6091 w 11636"/>
                  <a:gd name="connsiteY2" fmla="*/ 3048 h 11325"/>
                  <a:gd name="connsiteX3" fmla="*/ 8538 w 11636"/>
                  <a:gd name="connsiteY3" fmla="*/ 2201 h 11325"/>
                  <a:gd name="connsiteX4" fmla="*/ 11078 w 11636"/>
                  <a:gd name="connsiteY4" fmla="*/ 237 h 11325"/>
                  <a:gd name="connsiteX5" fmla="*/ 11024 w 11636"/>
                  <a:gd name="connsiteY5" fmla="*/ 8139 h 11325"/>
                  <a:gd name="connsiteX6" fmla="*/ 8485 w 11636"/>
                  <a:gd name="connsiteY6" fmla="*/ 10676 h 11325"/>
                  <a:gd name="connsiteX7" fmla="*/ 6144 w 11636"/>
                  <a:gd name="connsiteY7" fmla="*/ 11323 h 11325"/>
                  <a:gd name="connsiteX8" fmla="*/ 3538 w 11636"/>
                  <a:gd name="connsiteY8" fmla="*/ 10920 h 11325"/>
                  <a:gd name="connsiteX9" fmla="*/ 726 w 11636"/>
                  <a:gd name="connsiteY9" fmla="*/ 7997 h 11325"/>
                  <a:gd name="connsiteX10" fmla="*/ 1169 w 11636"/>
                  <a:gd name="connsiteY10" fmla="*/ 0 h 11325"/>
                  <a:gd name="connsiteX0" fmla="*/ 927 w 11394"/>
                  <a:gd name="connsiteY0" fmla="*/ 0 h 11325"/>
                  <a:gd name="connsiteX1" fmla="*/ 3296 w 11394"/>
                  <a:gd name="connsiteY1" fmla="*/ 2144 h 11325"/>
                  <a:gd name="connsiteX2" fmla="*/ 5849 w 11394"/>
                  <a:gd name="connsiteY2" fmla="*/ 3048 h 11325"/>
                  <a:gd name="connsiteX3" fmla="*/ 8296 w 11394"/>
                  <a:gd name="connsiteY3" fmla="*/ 2201 h 11325"/>
                  <a:gd name="connsiteX4" fmla="*/ 10836 w 11394"/>
                  <a:gd name="connsiteY4" fmla="*/ 237 h 11325"/>
                  <a:gd name="connsiteX5" fmla="*/ 10782 w 11394"/>
                  <a:gd name="connsiteY5" fmla="*/ 8139 h 11325"/>
                  <a:gd name="connsiteX6" fmla="*/ 8243 w 11394"/>
                  <a:gd name="connsiteY6" fmla="*/ 10676 h 11325"/>
                  <a:gd name="connsiteX7" fmla="*/ 5902 w 11394"/>
                  <a:gd name="connsiteY7" fmla="*/ 11323 h 11325"/>
                  <a:gd name="connsiteX8" fmla="*/ 3296 w 11394"/>
                  <a:gd name="connsiteY8" fmla="*/ 10920 h 11325"/>
                  <a:gd name="connsiteX9" fmla="*/ 484 w 11394"/>
                  <a:gd name="connsiteY9" fmla="*/ 7997 h 11325"/>
                  <a:gd name="connsiteX10" fmla="*/ 927 w 11394"/>
                  <a:gd name="connsiteY10" fmla="*/ 0 h 11325"/>
                  <a:gd name="connsiteX0" fmla="*/ 927 w 11394"/>
                  <a:gd name="connsiteY0" fmla="*/ 0 h 11324"/>
                  <a:gd name="connsiteX1" fmla="*/ 3296 w 11394"/>
                  <a:gd name="connsiteY1" fmla="*/ 2144 h 11324"/>
                  <a:gd name="connsiteX2" fmla="*/ 5849 w 11394"/>
                  <a:gd name="connsiteY2" fmla="*/ 3048 h 11324"/>
                  <a:gd name="connsiteX3" fmla="*/ 8296 w 11394"/>
                  <a:gd name="connsiteY3" fmla="*/ 2201 h 11324"/>
                  <a:gd name="connsiteX4" fmla="*/ 10836 w 11394"/>
                  <a:gd name="connsiteY4" fmla="*/ 237 h 11324"/>
                  <a:gd name="connsiteX5" fmla="*/ 10782 w 11394"/>
                  <a:gd name="connsiteY5" fmla="*/ 8139 h 11324"/>
                  <a:gd name="connsiteX6" fmla="*/ 8243 w 11394"/>
                  <a:gd name="connsiteY6" fmla="*/ 10676 h 11324"/>
                  <a:gd name="connsiteX7" fmla="*/ 5902 w 11394"/>
                  <a:gd name="connsiteY7" fmla="*/ 11323 h 11324"/>
                  <a:gd name="connsiteX8" fmla="*/ 3154 w 11394"/>
                  <a:gd name="connsiteY8" fmla="*/ 10883 h 11324"/>
                  <a:gd name="connsiteX9" fmla="*/ 484 w 11394"/>
                  <a:gd name="connsiteY9" fmla="*/ 7997 h 11324"/>
                  <a:gd name="connsiteX10" fmla="*/ 927 w 11394"/>
                  <a:gd name="connsiteY10" fmla="*/ 0 h 11324"/>
                  <a:gd name="connsiteX0" fmla="*/ 927 w 11394"/>
                  <a:gd name="connsiteY0" fmla="*/ 0 h 11324"/>
                  <a:gd name="connsiteX1" fmla="*/ 3296 w 11394"/>
                  <a:gd name="connsiteY1" fmla="*/ 2144 h 11324"/>
                  <a:gd name="connsiteX2" fmla="*/ 5849 w 11394"/>
                  <a:gd name="connsiteY2" fmla="*/ 3048 h 11324"/>
                  <a:gd name="connsiteX3" fmla="*/ 8296 w 11394"/>
                  <a:gd name="connsiteY3" fmla="*/ 2201 h 11324"/>
                  <a:gd name="connsiteX4" fmla="*/ 10836 w 11394"/>
                  <a:gd name="connsiteY4" fmla="*/ 237 h 11324"/>
                  <a:gd name="connsiteX5" fmla="*/ 10782 w 11394"/>
                  <a:gd name="connsiteY5" fmla="*/ 8139 h 11324"/>
                  <a:gd name="connsiteX6" fmla="*/ 8243 w 11394"/>
                  <a:gd name="connsiteY6" fmla="*/ 10676 h 11324"/>
                  <a:gd name="connsiteX7" fmla="*/ 5902 w 11394"/>
                  <a:gd name="connsiteY7" fmla="*/ 11323 h 11324"/>
                  <a:gd name="connsiteX8" fmla="*/ 3154 w 11394"/>
                  <a:gd name="connsiteY8" fmla="*/ 10883 h 11324"/>
                  <a:gd name="connsiteX9" fmla="*/ 484 w 11394"/>
                  <a:gd name="connsiteY9" fmla="*/ 7997 h 11324"/>
                  <a:gd name="connsiteX10" fmla="*/ 927 w 11394"/>
                  <a:gd name="connsiteY10" fmla="*/ 0 h 11324"/>
                  <a:gd name="connsiteX0" fmla="*/ 927 w 11394"/>
                  <a:gd name="connsiteY0" fmla="*/ 0 h 11324"/>
                  <a:gd name="connsiteX1" fmla="*/ 3296 w 11394"/>
                  <a:gd name="connsiteY1" fmla="*/ 2144 h 11324"/>
                  <a:gd name="connsiteX2" fmla="*/ 5849 w 11394"/>
                  <a:gd name="connsiteY2" fmla="*/ 3048 h 11324"/>
                  <a:gd name="connsiteX3" fmla="*/ 8296 w 11394"/>
                  <a:gd name="connsiteY3" fmla="*/ 2201 h 11324"/>
                  <a:gd name="connsiteX4" fmla="*/ 10836 w 11394"/>
                  <a:gd name="connsiteY4" fmla="*/ 237 h 11324"/>
                  <a:gd name="connsiteX5" fmla="*/ 10782 w 11394"/>
                  <a:gd name="connsiteY5" fmla="*/ 8139 h 11324"/>
                  <a:gd name="connsiteX6" fmla="*/ 8243 w 11394"/>
                  <a:gd name="connsiteY6" fmla="*/ 10676 h 11324"/>
                  <a:gd name="connsiteX7" fmla="*/ 5902 w 11394"/>
                  <a:gd name="connsiteY7" fmla="*/ 11323 h 11324"/>
                  <a:gd name="connsiteX8" fmla="*/ 3154 w 11394"/>
                  <a:gd name="connsiteY8" fmla="*/ 10883 h 11324"/>
                  <a:gd name="connsiteX9" fmla="*/ 484 w 11394"/>
                  <a:gd name="connsiteY9" fmla="*/ 7997 h 11324"/>
                  <a:gd name="connsiteX10" fmla="*/ 927 w 11394"/>
                  <a:gd name="connsiteY10" fmla="*/ 0 h 11324"/>
                  <a:gd name="connsiteX0" fmla="*/ 927 w 11365"/>
                  <a:gd name="connsiteY0" fmla="*/ 0 h 11324"/>
                  <a:gd name="connsiteX1" fmla="*/ 3296 w 11365"/>
                  <a:gd name="connsiteY1" fmla="*/ 2144 h 11324"/>
                  <a:gd name="connsiteX2" fmla="*/ 5849 w 11365"/>
                  <a:gd name="connsiteY2" fmla="*/ 3048 h 11324"/>
                  <a:gd name="connsiteX3" fmla="*/ 8296 w 11365"/>
                  <a:gd name="connsiteY3" fmla="*/ 2201 h 11324"/>
                  <a:gd name="connsiteX4" fmla="*/ 10836 w 11365"/>
                  <a:gd name="connsiteY4" fmla="*/ 237 h 11324"/>
                  <a:gd name="connsiteX5" fmla="*/ 10782 w 11365"/>
                  <a:gd name="connsiteY5" fmla="*/ 8139 h 11324"/>
                  <a:gd name="connsiteX6" fmla="*/ 8243 w 11365"/>
                  <a:gd name="connsiteY6" fmla="*/ 10676 h 11324"/>
                  <a:gd name="connsiteX7" fmla="*/ 5902 w 11365"/>
                  <a:gd name="connsiteY7" fmla="*/ 11323 h 11324"/>
                  <a:gd name="connsiteX8" fmla="*/ 3154 w 11365"/>
                  <a:gd name="connsiteY8" fmla="*/ 10883 h 11324"/>
                  <a:gd name="connsiteX9" fmla="*/ 484 w 11365"/>
                  <a:gd name="connsiteY9" fmla="*/ 7997 h 11324"/>
                  <a:gd name="connsiteX10" fmla="*/ 927 w 11365"/>
                  <a:gd name="connsiteY10" fmla="*/ 0 h 11324"/>
                  <a:gd name="connsiteX0" fmla="*/ 927 w 11365"/>
                  <a:gd name="connsiteY0" fmla="*/ 0 h 11461"/>
                  <a:gd name="connsiteX1" fmla="*/ 3296 w 11365"/>
                  <a:gd name="connsiteY1" fmla="*/ 2144 h 11461"/>
                  <a:gd name="connsiteX2" fmla="*/ 5849 w 11365"/>
                  <a:gd name="connsiteY2" fmla="*/ 3048 h 11461"/>
                  <a:gd name="connsiteX3" fmla="*/ 8296 w 11365"/>
                  <a:gd name="connsiteY3" fmla="*/ 2201 h 11461"/>
                  <a:gd name="connsiteX4" fmla="*/ 10836 w 11365"/>
                  <a:gd name="connsiteY4" fmla="*/ 237 h 11461"/>
                  <a:gd name="connsiteX5" fmla="*/ 10782 w 11365"/>
                  <a:gd name="connsiteY5" fmla="*/ 8139 h 11461"/>
                  <a:gd name="connsiteX6" fmla="*/ 8243 w 11365"/>
                  <a:gd name="connsiteY6" fmla="*/ 10676 h 11461"/>
                  <a:gd name="connsiteX7" fmla="*/ 5927 w 11365"/>
                  <a:gd name="connsiteY7" fmla="*/ 11460 h 11461"/>
                  <a:gd name="connsiteX8" fmla="*/ 3154 w 11365"/>
                  <a:gd name="connsiteY8" fmla="*/ 10883 h 11461"/>
                  <a:gd name="connsiteX9" fmla="*/ 484 w 11365"/>
                  <a:gd name="connsiteY9" fmla="*/ 7997 h 11461"/>
                  <a:gd name="connsiteX10" fmla="*/ 927 w 11365"/>
                  <a:gd name="connsiteY10" fmla="*/ 0 h 11461"/>
                  <a:gd name="connsiteX0" fmla="*/ 927 w 11365"/>
                  <a:gd name="connsiteY0" fmla="*/ 0 h 11462"/>
                  <a:gd name="connsiteX1" fmla="*/ 3296 w 11365"/>
                  <a:gd name="connsiteY1" fmla="*/ 2144 h 11462"/>
                  <a:gd name="connsiteX2" fmla="*/ 5849 w 11365"/>
                  <a:gd name="connsiteY2" fmla="*/ 3048 h 11462"/>
                  <a:gd name="connsiteX3" fmla="*/ 8296 w 11365"/>
                  <a:gd name="connsiteY3" fmla="*/ 2201 h 11462"/>
                  <a:gd name="connsiteX4" fmla="*/ 10836 w 11365"/>
                  <a:gd name="connsiteY4" fmla="*/ 237 h 11462"/>
                  <a:gd name="connsiteX5" fmla="*/ 10782 w 11365"/>
                  <a:gd name="connsiteY5" fmla="*/ 8139 h 11462"/>
                  <a:gd name="connsiteX6" fmla="*/ 8243 w 11365"/>
                  <a:gd name="connsiteY6" fmla="*/ 10676 h 11462"/>
                  <a:gd name="connsiteX7" fmla="*/ 5927 w 11365"/>
                  <a:gd name="connsiteY7" fmla="*/ 11460 h 11462"/>
                  <a:gd name="connsiteX8" fmla="*/ 3154 w 11365"/>
                  <a:gd name="connsiteY8" fmla="*/ 10883 h 11462"/>
                  <a:gd name="connsiteX9" fmla="*/ 484 w 11365"/>
                  <a:gd name="connsiteY9" fmla="*/ 7997 h 11462"/>
                  <a:gd name="connsiteX10" fmla="*/ 927 w 11365"/>
                  <a:gd name="connsiteY10" fmla="*/ 0 h 11462"/>
                  <a:gd name="connsiteX0" fmla="*/ 876 w 11314"/>
                  <a:gd name="connsiteY0" fmla="*/ 0 h 11462"/>
                  <a:gd name="connsiteX1" fmla="*/ 3245 w 11314"/>
                  <a:gd name="connsiteY1" fmla="*/ 2144 h 11462"/>
                  <a:gd name="connsiteX2" fmla="*/ 5798 w 11314"/>
                  <a:gd name="connsiteY2" fmla="*/ 3048 h 11462"/>
                  <a:gd name="connsiteX3" fmla="*/ 8245 w 11314"/>
                  <a:gd name="connsiteY3" fmla="*/ 2201 h 11462"/>
                  <a:gd name="connsiteX4" fmla="*/ 10785 w 11314"/>
                  <a:gd name="connsiteY4" fmla="*/ 237 h 11462"/>
                  <a:gd name="connsiteX5" fmla="*/ 10731 w 11314"/>
                  <a:gd name="connsiteY5" fmla="*/ 8139 h 11462"/>
                  <a:gd name="connsiteX6" fmla="*/ 8192 w 11314"/>
                  <a:gd name="connsiteY6" fmla="*/ 10676 h 11462"/>
                  <a:gd name="connsiteX7" fmla="*/ 5876 w 11314"/>
                  <a:gd name="connsiteY7" fmla="*/ 11460 h 11462"/>
                  <a:gd name="connsiteX8" fmla="*/ 3103 w 11314"/>
                  <a:gd name="connsiteY8" fmla="*/ 10883 h 11462"/>
                  <a:gd name="connsiteX9" fmla="*/ 539 w 11314"/>
                  <a:gd name="connsiteY9" fmla="*/ 7538 h 11462"/>
                  <a:gd name="connsiteX10" fmla="*/ 876 w 11314"/>
                  <a:gd name="connsiteY10" fmla="*/ 0 h 11462"/>
                  <a:gd name="connsiteX0" fmla="*/ 802 w 11240"/>
                  <a:gd name="connsiteY0" fmla="*/ 0 h 11462"/>
                  <a:gd name="connsiteX1" fmla="*/ 3171 w 11240"/>
                  <a:gd name="connsiteY1" fmla="*/ 2144 h 11462"/>
                  <a:gd name="connsiteX2" fmla="*/ 5724 w 11240"/>
                  <a:gd name="connsiteY2" fmla="*/ 3048 h 11462"/>
                  <a:gd name="connsiteX3" fmla="*/ 8171 w 11240"/>
                  <a:gd name="connsiteY3" fmla="*/ 2201 h 11462"/>
                  <a:gd name="connsiteX4" fmla="*/ 10711 w 11240"/>
                  <a:gd name="connsiteY4" fmla="*/ 237 h 11462"/>
                  <a:gd name="connsiteX5" fmla="*/ 10657 w 11240"/>
                  <a:gd name="connsiteY5" fmla="*/ 8139 h 11462"/>
                  <a:gd name="connsiteX6" fmla="*/ 8118 w 11240"/>
                  <a:gd name="connsiteY6" fmla="*/ 10676 h 11462"/>
                  <a:gd name="connsiteX7" fmla="*/ 5802 w 11240"/>
                  <a:gd name="connsiteY7" fmla="*/ 11460 h 11462"/>
                  <a:gd name="connsiteX8" fmla="*/ 3029 w 11240"/>
                  <a:gd name="connsiteY8" fmla="*/ 10883 h 11462"/>
                  <a:gd name="connsiteX9" fmla="*/ 465 w 11240"/>
                  <a:gd name="connsiteY9" fmla="*/ 7538 h 11462"/>
                  <a:gd name="connsiteX10" fmla="*/ 802 w 11240"/>
                  <a:gd name="connsiteY10" fmla="*/ 0 h 11462"/>
                  <a:gd name="connsiteX0" fmla="*/ 731 w 11169"/>
                  <a:gd name="connsiteY0" fmla="*/ 0 h 11462"/>
                  <a:gd name="connsiteX1" fmla="*/ 3100 w 11169"/>
                  <a:gd name="connsiteY1" fmla="*/ 2144 h 11462"/>
                  <a:gd name="connsiteX2" fmla="*/ 5653 w 11169"/>
                  <a:gd name="connsiteY2" fmla="*/ 3048 h 11462"/>
                  <a:gd name="connsiteX3" fmla="*/ 8100 w 11169"/>
                  <a:gd name="connsiteY3" fmla="*/ 2201 h 11462"/>
                  <a:gd name="connsiteX4" fmla="*/ 10640 w 11169"/>
                  <a:gd name="connsiteY4" fmla="*/ 237 h 11462"/>
                  <a:gd name="connsiteX5" fmla="*/ 10586 w 11169"/>
                  <a:gd name="connsiteY5" fmla="*/ 8139 h 11462"/>
                  <a:gd name="connsiteX6" fmla="*/ 8047 w 11169"/>
                  <a:gd name="connsiteY6" fmla="*/ 10676 h 11462"/>
                  <a:gd name="connsiteX7" fmla="*/ 5731 w 11169"/>
                  <a:gd name="connsiteY7" fmla="*/ 11460 h 11462"/>
                  <a:gd name="connsiteX8" fmla="*/ 2958 w 11169"/>
                  <a:gd name="connsiteY8" fmla="*/ 10883 h 11462"/>
                  <a:gd name="connsiteX9" fmla="*/ 394 w 11169"/>
                  <a:gd name="connsiteY9" fmla="*/ 7538 h 11462"/>
                  <a:gd name="connsiteX10" fmla="*/ 731 w 11169"/>
                  <a:gd name="connsiteY10" fmla="*/ 0 h 11462"/>
                  <a:gd name="connsiteX0" fmla="*/ 731 w 11046"/>
                  <a:gd name="connsiteY0" fmla="*/ 0 h 11462"/>
                  <a:gd name="connsiteX1" fmla="*/ 3100 w 11046"/>
                  <a:gd name="connsiteY1" fmla="*/ 2144 h 11462"/>
                  <a:gd name="connsiteX2" fmla="*/ 5653 w 11046"/>
                  <a:gd name="connsiteY2" fmla="*/ 3048 h 11462"/>
                  <a:gd name="connsiteX3" fmla="*/ 8100 w 11046"/>
                  <a:gd name="connsiteY3" fmla="*/ 2201 h 11462"/>
                  <a:gd name="connsiteX4" fmla="*/ 10640 w 11046"/>
                  <a:gd name="connsiteY4" fmla="*/ 237 h 11462"/>
                  <a:gd name="connsiteX5" fmla="*/ 10586 w 11046"/>
                  <a:gd name="connsiteY5" fmla="*/ 8139 h 11462"/>
                  <a:gd name="connsiteX6" fmla="*/ 8047 w 11046"/>
                  <a:gd name="connsiteY6" fmla="*/ 10676 h 11462"/>
                  <a:gd name="connsiteX7" fmla="*/ 5731 w 11046"/>
                  <a:gd name="connsiteY7" fmla="*/ 11460 h 11462"/>
                  <a:gd name="connsiteX8" fmla="*/ 2958 w 11046"/>
                  <a:gd name="connsiteY8" fmla="*/ 10883 h 11462"/>
                  <a:gd name="connsiteX9" fmla="*/ 394 w 11046"/>
                  <a:gd name="connsiteY9" fmla="*/ 7538 h 11462"/>
                  <a:gd name="connsiteX10" fmla="*/ 731 w 11046"/>
                  <a:gd name="connsiteY10" fmla="*/ 0 h 1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046" h="11462">
                    <a:moveTo>
                      <a:pt x="731" y="0"/>
                    </a:moveTo>
                    <a:cubicBezTo>
                      <a:pt x="731" y="606"/>
                      <a:pt x="2280" y="1636"/>
                      <a:pt x="3100" y="2144"/>
                    </a:cubicBezTo>
                    <a:cubicBezTo>
                      <a:pt x="3920" y="2652"/>
                      <a:pt x="4820" y="3038"/>
                      <a:pt x="5653" y="3048"/>
                    </a:cubicBezTo>
                    <a:cubicBezTo>
                      <a:pt x="6486" y="3058"/>
                      <a:pt x="7269" y="2670"/>
                      <a:pt x="8100" y="2201"/>
                    </a:cubicBezTo>
                    <a:cubicBezTo>
                      <a:pt x="8931" y="1732"/>
                      <a:pt x="10640" y="-368"/>
                      <a:pt x="10640" y="237"/>
                    </a:cubicBezTo>
                    <a:cubicBezTo>
                      <a:pt x="10855" y="1927"/>
                      <a:pt x="11464" y="3318"/>
                      <a:pt x="10586" y="8139"/>
                    </a:cubicBezTo>
                    <a:cubicBezTo>
                      <a:pt x="10158" y="8738"/>
                      <a:pt x="8856" y="10123"/>
                      <a:pt x="8047" y="10676"/>
                    </a:cubicBezTo>
                    <a:cubicBezTo>
                      <a:pt x="7238" y="11229"/>
                      <a:pt x="6579" y="11426"/>
                      <a:pt x="5731" y="11460"/>
                    </a:cubicBezTo>
                    <a:cubicBezTo>
                      <a:pt x="4883" y="11494"/>
                      <a:pt x="4402" y="11225"/>
                      <a:pt x="2958" y="10883"/>
                    </a:cubicBezTo>
                    <a:cubicBezTo>
                      <a:pt x="1618" y="10373"/>
                      <a:pt x="394" y="8144"/>
                      <a:pt x="394" y="7538"/>
                    </a:cubicBezTo>
                    <a:cubicBezTo>
                      <a:pt x="94" y="5252"/>
                      <a:pt x="-460" y="2026"/>
                      <a:pt x="731" y="0"/>
                    </a:cubicBezTo>
                    <a:close/>
                  </a:path>
                </a:pathLst>
              </a:custGeom>
              <a:solidFill>
                <a:srgbClr val="51241E">
                  <a:alpha val="6705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6072C3A-6EE2-14F4-C72F-5739D2A67794}"/>
                </a:ext>
              </a:extLst>
            </p:cNvPr>
            <p:cNvGrpSpPr/>
            <p:nvPr/>
          </p:nvGrpSpPr>
          <p:grpSpPr>
            <a:xfrm rot="21419762">
              <a:off x="6062168" y="1476295"/>
              <a:ext cx="1241429" cy="1261036"/>
              <a:chOff x="6126127" y="1551491"/>
              <a:chExt cx="1241429" cy="1261036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516FEB3F-E15E-7E2E-F76A-9B182118A704}"/>
                  </a:ext>
                </a:extLst>
              </p:cNvPr>
              <p:cNvGrpSpPr/>
              <p:nvPr/>
            </p:nvGrpSpPr>
            <p:grpSpPr>
              <a:xfrm>
                <a:off x="6247261" y="1551491"/>
                <a:ext cx="1120295" cy="1250404"/>
                <a:chOff x="6247261" y="1551491"/>
                <a:chExt cx="1120295" cy="1250404"/>
              </a:xfrm>
            </p:grpSpPr>
            <p:cxnSp>
              <p:nvCxnSpPr>
                <p:cNvPr id="167" name="Straight Connector 166">
                  <a:extLst>
                    <a:ext uri="{FF2B5EF4-FFF2-40B4-BE49-F238E27FC236}">
                      <a16:creationId xmlns:a16="http://schemas.microsoft.com/office/drawing/2014/main" id="{EDCFBA47-AB0A-60BD-6B7C-FD52006EF5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3255" y="1574669"/>
                  <a:ext cx="813227" cy="1220491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Connector 167">
                  <a:extLst>
                    <a:ext uri="{FF2B5EF4-FFF2-40B4-BE49-F238E27FC236}">
                      <a16:creationId xmlns:a16="http://schemas.microsoft.com/office/drawing/2014/main" id="{85F9D659-5289-D779-0FC2-5FD1145847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2695" y="1960690"/>
                  <a:ext cx="773215" cy="831200"/>
                </a:xfrm>
                <a:prstGeom prst="line">
                  <a:avLst/>
                </a:prstGeom>
                <a:ln>
                  <a:solidFill>
                    <a:srgbClr val="CFC8F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Connector 168">
                  <a:extLst>
                    <a:ext uri="{FF2B5EF4-FFF2-40B4-BE49-F238E27FC236}">
                      <a16:creationId xmlns:a16="http://schemas.microsoft.com/office/drawing/2014/main" id="{37CF7410-0445-9930-7173-124691094A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0208" y="1695920"/>
                  <a:ext cx="1048137" cy="1097103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>
                  <a:extLst>
                    <a:ext uri="{FF2B5EF4-FFF2-40B4-BE49-F238E27FC236}">
                      <a16:creationId xmlns:a16="http://schemas.microsoft.com/office/drawing/2014/main" id="{1510DA48-4C3F-EA84-3154-1400C232FC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3218" y="1551491"/>
                  <a:ext cx="695600" cy="1248769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>
                  <a:extLst>
                    <a:ext uri="{FF2B5EF4-FFF2-40B4-BE49-F238E27FC236}">
                      <a16:creationId xmlns:a16="http://schemas.microsoft.com/office/drawing/2014/main" id="{E25FB97A-A79E-2EF6-25A5-26A6330ED2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3218" y="2041517"/>
                  <a:ext cx="864829" cy="750373"/>
                </a:xfrm>
                <a:prstGeom prst="line">
                  <a:avLst/>
                </a:prstGeom>
                <a:ln>
                  <a:solidFill>
                    <a:srgbClr val="88A1E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Straight Connector 171">
                  <a:extLst>
                    <a:ext uri="{FF2B5EF4-FFF2-40B4-BE49-F238E27FC236}">
                      <a16:creationId xmlns:a16="http://schemas.microsoft.com/office/drawing/2014/main" id="{74525672-450E-E73F-2B34-527B93B917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0208" y="1977221"/>
                  <a:ext cx="1058282" cy="824674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>
                  <a:extLst>
                    <a:ext uri="{FF2B5EF4-FFF2-40B4-BE49-F238E27FC236}">
                      <a16:creationId xmlns:a16="http://schemas.microsoft.com/office/drawing/2014/main" id="{9E594DF6-DB61-27E9-04D1-28C08A1274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0208" y="1888450"/>
                  <a:ext cx="725560" cy="907051"/>
                </a:xfrm>
                <a:prstGeom prst="line">
                  <a:avLst/>
                </a:prstGeom>
                <a:ln>
                  <a:solidFill>
                    <a:srgbClr val="88A1E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Straight Connector 173">
                  <a:extLst>
                    <a:ext uri="{FF2B5EF4-FFF2-40B4-BE49-F238E27FC236}">
                      <a16:creationId xmlns:a16="http://schemas.microsoft.com/office/drawing/2014/main" id="{B93D4E1E-515E-EFDA-84F6-C92A89D7E9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6205" y="1822333"/>
                  <a:ext cx="576804" cy="969717"/>
                </a:xfrm>
                <a:prstGeom prst="line">
                  <a:avLst/>
                </a:prstGeom>
                <a:ln>
                  <a:solidFill>
                    <a:srgbClr val="88A1E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Straight Connector 174">
                  <a:extLst>
                    <a:ext uri="{FF2B5EF4-FFF2-40B4-BE49-F238E27FC236}">
                      <a16:creationId xmlns:a16="http://schemas.microsoft.com/office/drawing/2014/main" id="{75DE78D3-D7C3-27AF-5FF5-3874EE5A3D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6205" y="1996575"/>
                  <a:ext cx="532269" cy="795315"/>
                </a:xfrm>
                <a:prstGeom prst="line">
                  <a:avLst/>
                </a:prstGeom>
                <a:ln>
                  <a:solidFill>
                    <a:srgbClr val="CFC8F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Straight Connector 175">
                  <a:extLst>
                    <a:ext uri="{FF2B5EF4-FFF2-40B4-BE49-F238E27FC236}">
                      <a16:creationId xmlns:a16="http://schemas.microsoft.com/office/drawing/2014/main" id="{D2FDB6E4-B2F1-C8E8-7991-AADC652E7B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47746" y="1882056"/>
                  <a:ext cx="1119810" cy="916472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>
                  <a:extLst>
                    <a:ext uri="{FF2B5EF4-FFF2-40B4-BE49-F238E27FC236}">
                      <a16:creationId xmlns:a16="http://schemas.microsoft.com/office/drawing/2014/main" id="{3102D861-74A5-7C70-F6D7-B92434CFC3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47261" y="1552315"/>
                  <a:ext cx="749657" cy="1239648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Straight Connector 177">
                  <a:extLst>
                    <a:ext uri="{FF2B5EF4-FFF2-40B4-BE49-F238E27FC236}">
                      <a16:creationId xmlns:a16="http://schemas.microsoft.com/office/drawing/2014/main" id="{7C4925B0-05C8-6638-F80E-C7086BE343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47261" y="1653236"/>
                  <a:ext cx="936604" cy="1145034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Connector 178">
                  <a:extLst>
                    <a:ext uri="{FF2B5EF4-FFF2-40B4-BE49-F238E27FC236}">
                      <a16:creationId xmlns:a16="http://schemas.microsoft.com/office/drawing/2014/main" id="{2C8F650B-C925-B9BC-9FA0-31DCE66A4F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2335" y="1671881"/>
                  <a:ext cx="983713" cy="1121629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D7531AF5-DEEC-7336-3586-A051A370D4B6}"/>
                  </a:ext>
                </a:extLst>
              </p:cNvPr>
              <p:cNvGrpSpPr/>
              <p:nvPr/>
            </p:nvGrpSpPr>
            <p:grpSpPr>
              <a:xfrm rot="4481505" flipH="1">
                <a:off x="6121605" y="1584403"/>
                <a:ext cx="1232646" cy="1223601"/>
                <a:chOff x="6063234" y="1574669"/>
                <a:chExt cx="1428224" cy="1223601"/>
              </a:xfrm>
            </p:grpSpPr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23B08FBD-054F-06D2-F1AC-537E1A023B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3255" y="1574669"/>
                  <a:ext cx="813227" cy="1220491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5641C3E9-ED31-E7A9-8EBE-72237264F3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2695" y="1960690"/>
                  <a:ext cx="773215" cy="831200"/>
                </a:xfrm>
                <a:prstGeom prst="line">
                  <a:avLst/>
                </a:prstGeom>
                <a:ln>
                  <a:solidFill>
                    <a:srgbClr val="CFC8F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DAF0C2B6-688E-1D9D-027C-4F431282F5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481505" flipH="1" flipV="1">
                  <a:off x="6014772" y="1631398"/>
                  <a:ext cx="1113926" cy="1017001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5CBACB07-B39B-9E24-5C13-65350E87D5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481505" flipH="1" flipV="1">
                  <a:off x="6139607" y="1600783"/>
                  <a:ext cx="1023317" cy="1149927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1489BED9-A6F5-2912-A039-9E8C136DA4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481505" flipH="1" flipV="1">
                  <a:off x="6420683" y="1766445"/>
                  <a:ext cx="618402" cy="1184527"/>
                </a:xfrm>
                <a:prstGeom prst="line">
                  <a:avLst/>
                </a:prstGeom>
                <a:ln>
                  <a:solidFill>
                    <a:srgbClr val="88A1E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6B48D350-6F0B-B466-AFE9-1C90E4CCCE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481505" flipH="1" flipV="1">
                  <a:off x="6509629" y="1676098"/>
                  <a:ext cx="605678" cy="1357980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E2029932-0FDC-78C4-82C6-C06350B09E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481505" flipH="1" flipV="1">
                  <a:off x="6262366" y="1743936"/>
                  <a:ext cx="788810" cy="1093212"/>
                </a:xfrm>
                <a:prstGeom prst="line">
                  <a:avLst/>
                </a:prstGeom>
                <a:ln>
                  <a:solidFill>
                    <a:srgbClr val="88A1E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FCF97366-2F86-E9F8-BF32-4F344DD626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6205" y="1822333"/>
                  <a:ext cx="576804" cy="969717"/>
                </a:xfrm>
                <a:prstGeom prst="line">
                  <a:avLst/>
                </a:prstGeom>
                <a:ln>
                  <a:solidFill>
                    <a:srgbClr val="88A1E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F9DC19A9-DD33-D9AA-112E-18ECF801F1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481505" flipH="1" flipV="1">
                  <a:off x="6201212" y="2018755"/>
                  <a:ext cx="641913" cy="755083"/>
                </a:xfrm>
                <a:prstGeom prst="line">
                  <a:avLst/>
                </a:prstGeom>
                <a:ln>
                  <a:solidFill>
                    <a:srgbClr val="CFC8F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D3422B83-A605-CDCE-BB9D-DF35B4E998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481505" flipH="1" flipV="1">
                  <a:off x="6370855" y="1534717"/>
                  <a:ext cx="842866" cy="1396465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8F69C487-8413-ABA5-AA6E-B9D10B5B66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481505" flipH="1" flipV="1">
                  <a:off x="6111169" y="1589114"/>
                  <a:ext cx="1062039" cy="1145985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8055F234-5B07-2888-5DD4-981B514B08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47261" y="1653236"/>
                  <a:ext cx="936604" cy="1145034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>
                  <a:extLst>
                    <a:ext uri="{FF2B5EF4-FFF2-40B4-BE49-F238E27FC236}">
                      <a16:creationId xmlns:a16="http://schemas.microsoft.com/office/drawing/2014/main" id="{DFAE2302-93CB-F339-FDF4-089FD4717B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2335" y="1671881"/>
                  <a:ext cx="983713" cy="1121629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8EF4873-9741-4C0E-BFBE-28990B74E244}"/>
              </a:ext>
            </a:extLst>
          </p:cNvPr>
          <p:cNvGrpSpPr/>
          <p:nvPr/>
        </p:nvGrpSpPr>
        <p:grpSpPr>
          <a:xfrm>
            <a:off x="4840140" y="4296259"/>
            <a:ext cx="2110685" cy="1140230"/>
            <a:chOff x="8839813" y="1900988"/>
            <a:chExt cx="2110685" cy="1140230"/>
          </a:xfrm>
        </p:grpSpPr>
        <p:sp>
          <p:nvSpPr>
            <p:cNvPr id="15" name="Cloud 14">
              <a:extLst>
                <a:ext uri="{FF2B5EF4-FFF2-40B4-BE49-F238E27FC236}">
                  <a16:creationId xmlns:a16="http://schemas.microsoft.com/office/drawing/2014/main" id="{35EC9120-3D23-4A43-93CF-9BAC0D4F2A04}"/>
                </a:ext>
              </a:extLst>
            </p:cNvPr>
            <p:cNvSpPr/>
            <p:nvPr/>
          </p:nvSpPr>
          <p:spPr>
            <a:xfrm>
              <a:off x="10104496" y="2399561"/>
              <a:ext cx="846002" cy="641657"/>
            </a:xfrm>
            <a:prstGeom prst="cloud">
              <a:avLst/>
            </a:prstGeom>
            <a:solidFill>
              <a:srgbClr val="465E6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K">
                  <a:ea typeface="CMU Serif Roman" panose="02000603000000000000" pitchFamily="2" charset="0"/>
                  <a:cs typeface="CMU Serif Roman" panose="02000603000000000000" pitchFamily="2" charset="0"/>
                </a:rPr>
                <a:t>HII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5F13E930-E23C-62A2-E4D8-26EFB5F6C675}"/>
                </a:ext>
              </a:extLst>
            </p:cNvPr>
            <p:cNvSpPr/>
            <p:nvPr/>
          </p:nvSpPr>
          <p:spPr>
            <a:xfrm>
              <a:off x="8839813" y="2450000"/>
              <a:ext cx="1552496" cy="190662"/>
            </a:xfrm>
            <a:custGeom>
              <a:avLst/>
              <a:gdLst>
                <a:gd name="connsiteX0" fmla="*/ 0 w 1773382"/>
                <a:gd name="connsiteY0" fmla="*/ 195045 h 392367"/>
                <a:gd name="connsiteX1" fmla="*/ 96982 w 1773382"/>
                <a:gd name="connsiteY1" fmla="*/ 5700 h 392367"/>
                <a:gd name="connsiteX2" fmla="*/ 198582 w 1773382"/>
                <a:gd name="connsiteY2" fmla="*/ 389009 h 392367"/>
                <a:gd name="connsiteX3" fmla="*/ 300182 w 1773382"/>
                <a:gd name="connsiteY3" fmla="*/ 5700 h 392367"/>
                <a:gd name="connsiteX4" fmla="*/ 378691 w 1773382"/>
                <a:gd name="connsiteY4" fmla="*/ 389009 h 392367"/>
                <a:gd name="connsiteX5" fmla="*/ 484909 w 1773382"/>
                <a:gd name="connsiteY5" fmla="*/ 10318 h 392367"/>
                <a:gd name="connsiteX6" fmla="*/ 549564 w 1773382"/>
                <a:gd name="connsiteY6" fmla="*/ 384390 h 392367"/>
                <a:gd name="connsiteX7" fmla="*/ 646546 w 1773382"/>
                <a:gd name="connsiteY7" fmla="*/ 14936 h 392367"/>
                <a:gd name="connsiteX8" fmla="*/ 711200 w 1773382"/>
                <a:gd name="connsiteY8" fmla="*/ 379772 h 392367"/>
                <a:gd name="connsiteX9" fmla="*/ 785091 w 1773382"/>
                <a:gd name="connsiteY9" fmla="*/ 14936 h 392367"/>
                <a:gd name="connsiteX10" fmla="*/ 882073 w 1773382"/>
                <a:gd name="connsiteY10" fmla="*/ 379772 h 392367"/>
                <a:gd name="connsiteX11" fmla="*/ 951346 w 1773382"/>
                <a:gd name="connsiteY11" fmla="*/ 5700 h 392367"/>
                <a:gd name="connsiteX12" fmla="*/ 1048328 w 1773382"/>
                <a:gd name="connsiteY12" fmla="*/ 375154 h 392367"/>
                <a:gd name="connsiteX13" fmla="*/ 1131455 w 1773382"/>
                <a:gd name="connsiteY13" fmla="*/ 5700 h 392367"/>
                <a:gd name="connsiteX14" fmla="*/ 1233055 w 1773382"/>
                <a:gd name="connsiteY14" fmla="*/ 379772 h 392367"/>
                <a:gd name="connsiteX15" fmla="*/ 1325418 w 1773382"/>
                <a:gd name="connsiteY15" fmla="*/ 14936 h 392367"/>
                <a:gd name="connsiteX16" fmla="*/ 1427018 w 1773382"/>
                <a:gd name="connsiteY16" fmla="*/ 384390 h 392367"/>
                <a:gd name="connsiteX17" fmla="*/ 1524000 w 1773382"/>
                <a:gd name="connsiteY17" fmla="*/ 10318 h 392367"/>
                <a:gd name="connsiteX18" fmla="*/ 1625600 w 1773382"/>
                <a:gd name="connsiteY18" fmla="*/ 389009 h 392367"/>
                <a:gd name="connsiteX19" fmla="*/ 1685637 w 1773382"/>
                <a:gd name="connsiteY19" fmla="*/ 195045 h 392367"/>
                <a:gd name="connsiteX20" fmla="*/ 1773382 w 1773382"/>
                <a:gd name="connsiteY20" fmla="*/ 181190 h 392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73382" h="392367">
                  <a:moveTo>
                    <a:pt x="0" y="195045"/>
                  </a:moveTo>
                  <a:cubicBezTo>
                    <a:pt x="31942" y="84209"/>
                    <a:pt x="63885" y="-26627"/>
                    <a:pt x="96982" y="5700"/>
                  </a:cubicBezTo>
                  <a:cubicBezTo>
                    <a:pt x="130079" y="38027"/>
                    <a:pt x="164715" y="389009"/>
                    <a:pt x="198582" y="389009"/>
                  </a:cubicBezTo>
                  <a:cubicBezTo>
                    <a:pt x="232449" y="389009"/>
                    <a:pt x="270164" y="5700"/>
                    <a:pt x="300182" y="5700"/>
                  </a:cubicBezTo>
                  <a:cubicBezTo>
                    <a:pt x="330200" y="5700"/>
                    <a:pt x="347903" y="388239"/>
                    <a:pt x="378691" y="389009"/>
                  </a:cubicBezTo>
                  <a:cubicBezTo>
                    <a:pt x="409479" y="389779"/>
                    <a:pt x="456430" y="11088"/>
                    <a:pt x="484909" y="10318"/>
                  </a:cubicBezTo>
                  <a:cubicBezTo>
                    <a:pt x="513388" y="9548"/>
                    <a:pt x="522625" y="383620"/>
                    <a:pt x="549564" y="384390"/>
                  </a:cubicBezTo>
                  <a:cubicBezTo>
                    <a:pt x="576503" y="385160"/>
                    <a:pt x="619607" y="15706"/>
                    <a:pt x="646546" y="14936"/>
                  </a:cubicBezTo>
                  <a:cubicBezTo>
                    <a:pt x="673485" y="14166"/>
                    <a:pt x="688109" y="379772"/>
                    <a:pt x="711200" y="379772"/>
                  </a:cubicBezTo>
                  <a:cubicBezTo>
                    <a:pt x="734291" y="379772"/>
                    <a:pt x="756612" y="14936"/>
                    <a:pt x="785091" y="14936"/>
                  </a:cubicBezTo>
                  <a:cubicBezTo>
                    <a:pt x="813570" y="14936"/>
                    <a:pt x="854364" y="381311"/>
                    <a:pt x="882073" y="379772"/>
                  </a:cubicBezTo>
                  <a:cubicBezTo>
                    <a:pt x="909782" y="378233"/>
                    <a:pt x="923637" y="6470"/>
                    <a:pt x="951346" y="5700"/>
                  </a:cubicBezTo>
                  <a:cubicBezTo>
                    <a:pt x="979055" y="4930"/>
                    <a:pt x="1018310" y="375154"/>
                    <a:pt x="1048328" y="375154"/>
                  </a:cubicBezTo>
                  <a:cubicBezTo>
                    <a:pt x="1078346" y="375154"/>
                    <a:pt x="1100667" y="4930"/>
                    <a:pt x="1131455" y="5700"/>
                  </a:cubicBezTo>
                  <a:cubicBezTo>
                    <a:pt x="1162243" y="6470"/>
                    <a:pt x="1200728" y="378233"/>
                    <a:pt x="1233055" y="379772"/>
                  </a:cubicBezTo>
                  <a:cubicBezTo>
                    <a:pt x="1265382" y="381311"/>
                    <a:pt x="1293091" y="14166"/>
                    <a:pt x="1325418" y="14936"/>
                  </a:cubicBezTo>
                  <a:cubicBezTo>
                    <a:pt x="1357745" y="15706"/>
                    <a:pt x="1393921" y="385160"/>
                    <a:pt x="1427018" y="384390"/>
                  </a:cubicBezTo>
                  <a:cubicBezTo>
                    <a:pt x="1460115" y="383620"/>
                    <a:pt x="1490903" y="9548"/>
                    <a:pt x="1524000" y="10318"/>
                  </a:cubicBezTo>
                  <a:cubicBezTo>
                    <a:pt x="1557097" y="11088"/>
                    <a:pt x="1598660" y="358221"/>
                    <a:pt x="1625600" y="389009"/>
                  </a:cubicBezTo>
                  <a:cubicBezTo>
                    <a:pt x="1652540" y="419797"/>
                    <a:pt x="1661007" y="229682"/>
                    <a:pt x="1685637" y="195045"/>
                  </a:cubicBezTo>
                  <a:cubicBezTo>
                    <a:pt x="1710267" y="160408"/>
                    <a:pt x="1741824" y="170799"/>
                    <a:pt x="1773382" y="181190"/>
                  </a:cubicBezTo>
                </a:path>
              </a:pathLst>
            </a:custGeom>
            <a:noFill/>
            <a:ln w="25400">
              <a:solidFill>
                <a:srgbClr val="FBD597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AA414B8-C2D3-270B-D86F-7FC3F8389C21}"/>
                </a:ext>
              </a:extLst>
            </p:cNvPr>
            <p:cNvSpPr txBox="1"/>
            <p:nvPr/>
          </p:nvSpPr>
          <p:spPr>
            <a:xfrm>
              <a:off x="9304514" y="2103665"/>
              <a:ext cx="63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sz="1400">
                  <a:solidFill>
                    <a:srgbClr val="FBD597"/>
                  </a:solidFill>
                  <a:ea typeface="CMU Serif Roman" panose="02000603000000000000" pitchFamily="2" charset="0"/>
                  <a:cs typeface="CMU Serif Roman" panose="02000603000000000000" pitchFamily="2" charset="0"/>
                </a:rPr>
                <a:t>912 Å</a:t>
              </a:r>
              <a:endParaRPr lang="en-SK" sz="1400" i="1">
                <a:solidFill>
                  <a:srgbClr val="FBD597"/>
                </a:solidFill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  <p:sp>
          <p:nvSpPr>
            <p:cNvPr id="24" name="Cloud 23">
              <a:extLst>
                <a:ext uri="{FF2B5EF4-FFF2-40B4-BE49-F238E27FC236}">
                  <a16:creationId xmlns:a16="http://schemas.microsoft.com/office/drawing/2014/main" id="{FE677F44-27F2-1119-D458-E7AD0BE6419B}"/>
                </a:ext>
              </a:extLst>
            </p:cNvPr>
            <p:cNvSpPr/>
            <p:nvPr/>
          </p:nvSpPr>
          <p:spPr>
            <a:xfrm>
              <a:off x="9910696" y="1900988"/>
              <a:ext cx="708631" cy="589040"/>
            </a:xfrm>
            <a:prstGeom prst="cloud">
              <a:avLst/>
            </a:prstGeom>
            <a:solidFill>
              <a:srgbClr val="4B2F2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K">
                  <a:ea typeface="CMU Serif Roman" panose="02000603000000000000" pitchFamily="2" charset="0"/>
                  <a:cs typeface="CMU Serif Roman" panose="02000603000000000000" pitchFamily="2" charset="0"/>
                </a:rPr>
                <a:t>HI</a:t>
              </a:r>
            </a:p>
          </p:txBody>
        </p:sp>
      </p:grpSp>
      <p:sp>
        <p:nvSpPr>
          <p:cNvPr id="218" name="TextBox 217">
            <a:extLst>
              <a:ext uri="{FF2B5EF4-FFF2-40B4-BE49-F238E27FC236}">
                <a16:creationId xmlns:a16="http://schemas.microsoft.com/office/drawing/2014/main" id="{A0B1932E-D0A3-47EA-C87F-DECA4D587BF7}"/>
              </a:ext>
            </a:extLst>
          </p:cNvPr>
          <p:cNvSpPr txBox="1"/>
          <p:nvPr/>
        </p:nvSpPr>
        <p:spPr>
          <a:xfrm>
            <a:off x="5986678" y="1791236"/>
            <a:ext cx="52417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SK" sz="2400">
                <a:solidFill>
                  <a:schemeClr val="bg1"/>
                </a:solidFill>
                <a:ea typeface="CMU Serif Roman" panose="02000603000000000000" pitchFamily="2" charset="0"/>
                <a:cs typeface="CMU Serif Roman" panose="02000603000000000000" pitchFamily="2" charset="0"/>
              </a:rPr>
              <a:t>quasar radiation field alters the shape</a:t>
            </a:r>
            <a:endParaRPr lang="en-SK" sz="2400" baseline="-25000">
              <a:solidFill>
                <a:schemeClr val="bg1"/>
              </a:solidFill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98B8C09A-11EC-9012-99AA-6112D5FBDCEF}"/>
              </a:ext>
            </a:extLst>
          </p:cNvPr>
          <p:cNvGrpSpPr/>
          <p:nvPr/>
        </p:nvGrpSpPr>
        <p:grpSpPr>
          <a:xfrm>
            <a:off x="7038572" y="4259802"/>
            <a:ext cx="2797269" cy="1797165"/>
            <a:chOff x="8039311" y="3996053"/>
            <a:chExt cx="2797269" cy="1797165"/>
          </a:xfrm>
        </p:grpSpPr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160947B6-67FF-E961-C37A-492A2C52C527}"/>
                </a:ext>
              </a:extLst>
            </p:cNvPr>
            <p:cNvGrpSpPr/>
            <p:nvPr/>
          </p:nvGrpSpPr>
          <p:grpSpPr>
            <a:xfrm>
              <a:off x="8039311" y="4415913"/>
              <a:ext cx="2797269" cy="1377305"/>
              <a:chOff x="9004933" y="2045645"/>
              <a:chExt cx="2548544" cy="1254839"/>
            </a:xfrm>
          </p:grpSpPr>
          <p:sp>
            <p:nvSpPr>
              <p:cNvPr id="223" name="Freeform 222">
                <a:extLst>
                  <a:ext uri="{FF2B5EF4-FFF2-40B4-BE49-F238E27FC236}">
                    <a16:creationId xmlns:a16="http://schemas.microsoft.com/office/drawing/2014/main" id="{CB8A4A88-D4F2-21B0-1D47-6CA9CB1331D2}"/>
                  </a:ext>
                </a:extLst>
              </p:cNvPr>
              <p:cNvSpPr/>
              <p:nvPr/>
            </p:nvSpPr>
            <p:spPr>
              <a:xfrm>
                <a:off x="9370017" y="2081135"/>
                <a:ext cx="2089574" cy="610372"/>
              </a:xfrm>
              <a:custGeom>
                <a:avLst/>
                <a:gdLst>
                  <a:gd name="connsiteX0" fmla="*/ 0 w 2174240"/>
                  <a:gd name="connsiteY0" fmla="*/ 462390 h 641883"/>
                  <a:gd name="connsiteX1" fmla="*/ 568960 w 2174240"/>
                  <a:gd name="connsiteY1" fmla="*/ 472550 h 641883"/>
                  <a:gd name="connsiteX2" fmla="*/ 795867 w 2174240"/>
                  <a:gd name="connsiteY2" fmla="*/ 188070 h 641883"/>
                  <a:gd name="connsiteX3" fmla="*/ 887307 w 2174240"/>
                  <a:gd name="connsiteY3" fmla="*/ 39057 h 641883"/>
                  <a:gd name="connsiteX4" fmla="*/ 982133 w 2174240"/>
                  <a:gd name="connsiteY4" fmla="*/ 5190 h 641883"/>
                  <a:gd name="connsiteX5" fmla="*/ 1053253 w 2174240"/>
                  <a:gd name="connsiteY5" fmla="*/ 127110 h 641883"/>
                  <a:gd name="connsiteX6" fmla="*/ 1124373 w 2174240"/>
                  <a:gd name="connsiteY6" fmla="*/ 364177 h 641883"/>
                  <a:gd name="connsiteX7" fmla="*/ 1161627 w 2174240"/>
                  <a:gd name="connsiteY7" fmla="*/ 489483 h 641883"/>
                  <a:gd name="connsiteX8" fmla="*/ 1276773 w 2174240"/>
                  <a:gd name="connsiteY8" fmla="*/ 499643 h 641883"/>
                  <a:gd name="connsiteX9" fmla="*/ 1466427 w 2174240"/>
                  <a:gd name="connsiteY9" fmla="*/ 530123 h 641883"/>
                  <a:gd name="connsiteX10" fmla="*/ 1754293 w 2174240"/>
                  <a:gd name="connsiteY10" fmla="*/ 574150 h 641883"/>
                  <a:gd name="connsiteX11" fmla="*/ 2174240 w 2174240"/>
                  <a:gd name="connsiteY11" fmla="*/ 641883 h 641883"/>
                  <a:gd name="connsiteX12" fmla="*/ 2174240 w 2174240"/>
                  <a:gd name="connsiteY12" fmla="*/ 641883 h 641883"/>
                  <a:gd name="connsiteX0" fmla="*/ 0 w 2174240"/>
                  <a:gd name="connsiteY0" fmla="*/ 462390 h 641883"/>
                  <a:gd name="connsiteX1" fmla="*/ 568960 w 2174240"/>
                  <a:gd name="connsiteY1" fmla="*/ 472550 h 641883"/>
                  <a:gd name="connsiteX2" fmla="*/ 795867 w 2174240"/>
                  <a:gd name="connsiteY2" fmla="*/ 188070 h 641883"/>
                  <a:gd name="connsiteX3" fmla="*/ 887307 w 2174240"/>
                  <a:gd name="connsiteY3" fmla="*/ 39057 h 641883"/>
                  <a:gd name="connsiteX4" fmla="*/ 982133 w 2174240"/>
                  <a:gd name="connsiteY4" fmla="*/ 5190 h 641883"/>
                  <a:gd name="connsiteX5" fmla="*/ 1053253 w 2174240"/>
                  <a:gd name="connsiteY5" fmla="*/ 127110 h 641883"/>
                  <a:gd name="connsiteX6" fmla="*/ 1124373 w 2174240"/>
                  <a:gd name="connsiteY6" fmla="*/ 364177 h 641883"/>
                  <a:gd name="connsiteX7" fmla="*/ 1212427 w 2174240"/>
                  <a:gd name="connsiteY7" fmla="*/ 364176 h 641883"/>
                  <a:gd name="connsiteX8" fmla="*/ 1276773 w 2174240"/>
                  <a:gd name="connsiteY8" fmla="*/ 499643 h 641883"/>
                  <a:gd name="connsiteX9" fmla="*/ 1466427 w 2174240"/>
                  <a:gd name="connsiteY9" fmla="*/ 530123 h 641883"/>
                  <a:gd name="connsiteX10" fmla="*/ 1754293 w 2174240"/>
                  <a:gd name="connsiteY10" fmla="*/ 574150 h 641883"/>
                  <a:gd name="connsiteX11" fmla="*/ 2174240 w 2174240"/>
                  <a:gd name="connsiteY11" fmla="*/ 641883 h 641883"/>
                  <a:gd name="connsiteX12" fmla="*/ 2174240 w 2174240"/>
                  <a:gd name="connsiteY12" fmla="*/ 641883 h 641883"/>
                  <a:gd name="connsiteX0" fmla="*/ 0 w 2174240"/>
                  <a:gd name="connsiteY0" fmla="*/ 462390 h 641883"/>
                  <a:gd name="connsiteX1" fmla="*/ 568960 w 2174240"/>
                  <a:gd name="connsiteY1" fmla="*/ 472550 h 641883"/>
                  <a:gd name="connsiteX2" fmla="*/ 795867 w 2174240"/>
                  <a:gd name="connsiteY2" fmla="*/ 188070 h 641883"/>
                  <a:gd name="connsiteX3" fmla="*/ 887307 w 2174240"/>
                  <a:gd name="connsiteY3" fmla="*/ 39057 h 641883"/>
                  <a:gd name="connsiteX4" fmla="*/ 982133 w 2174240"/>
                  <a:gd name="connsiteY4" fmla="*/ 5190 h 641883"/>
                  <a:gd name="connsiteX5" fmla="*/ 1053253 w 2174240"/>
                  <a:gd name="connsiteY5" fmla="*/ 127110 h 641883"/>
                  <a:gd name="connsiteX6" fmla="*/ 1158240 w 2174240"/>
                  <a:gd name="connsiteY6" fmla="*/ 269350 h 641883"/>
                  <a:gd name="connsiteX7" fmla="*/ 1212427 w 2174240"/>
                  <a:gd name="connsiteY7" fmla="*/ 364176 h 641883"/>
                  <a:gd name="connsiteX8" fmla="*/ 1276773 w 2174240"/>
                  <a:gd name="connsiteY8" fmla="*/ 499643 h 641883"/>
                  <a:gd name="connsiteX9" fmla="*/ 1466427 w 2174240"/>
                  <a:gd name="connsiteY9" fmla="*/ 530123 h 641883"/>
                  <a:gd name="connsiteX10" fmla="*/ 1754293 w 2174240"/>
                  <a:gd name="connsiteY10" fmla="*/ 574150 h 641883"/>
                  <a:gd name="connsiteX11" fmla="*/ 2174240 w 2174240"/>
                  <a:gd name="connsiteY11" fmla="*/ 641883 h 641883"/>
                  <a:gd name="connsiteX12" fmla="*/ 2174240 w 2174240"/>
                  <a:gd name="connsiteY12" fmla="*/ 641883 h 641883"/>
                  <a:gd name="connsiteX0" fmla="*/ 0 w 2174240"/>
                  <a:gd name="connsiteY0" fmla="*/ 462390 h 641883"/>
                  <a:gd name="connsiteX1" fmla="*/ 568960 w 2174240"/>
                  <a:gd name="connsiteY1" fmla="*/ 472550 h 641883"/>
                  <a:gd name="connsiteX2" fmla="*/ 795867 w 2174240"/>
                  <a:gd name="connsiteY2" fmla="*/ 188070 h 641883"/>
                  <a:gd name="connsiteX3" fmla="*/ 887307 w 2174240"/>
                  <a:gd name="connsiteY3" fmla="*/ 39057 h 641883"/>
                  <a:gd name="connsiteX4" fmla="*/ 982133 w 2174240"/>
                  <a:gd name="connsiteY4" fmla="*/ 5190 h 641883"/>
                  <a:gd name="connsiteX5" fmla="*/ 1053253 w 2174240"/>
                  <a:gd name="connsiteY5" fmla="*/ 127110 h 641883"/>
                  <a:gd name="connsiteX6" fmla="*/ 1158240 w 2174240"/>
                  <a:gd name="connsiteY6" fmla="*/ 269350 h 641883"/>
                  <a:gd name="connsiteX7" fmla="*/ 1212427 w 2174240"/>
                  <a:gd name="connsiteY7" fmla="*/ 364176 h 641883"/>
                  <a:gd name="connsiteX8" fmla="*/ 1347893 w 2174240"/>
                  <a:gd name="connsiteY8" fmla="*/ 411590 h 641883"/>
                  <a:gd name="connsiteX9" fmla="*/ 1466427 w 2174240"/>
                  <a:gd name="connsiteY9" fmla="*/ 530123 h 641883"/>
                  <a:gd name="connsiteX10" fmla="*/ 1754293 w 2174240"/>
                  <a:gd name="connsiteY10" fmla="*/ 574150 h 641883"/>
                  <a:gd name="connsiteX11" fmla="*/ 2174240 w 2174240"/>
                  <a:gd name="connsiteY11" fmla="*/ 641883 h 641883"/>
                  <a:gd name="connsiteX12" fmla="*/ 2174240 w 2174240"/>
                  <a:gd name="connsiteY12" fmla="*/ 641883 h 641883"/>
                  <a:gd name="connsiteX0" fmla="*/ 0 w 2174240"/>
                  <a:gd name="connsiteY0" fmla="*/ 462390 h 641883"/>
                  <a:gd name="connsiteX1" fmla="*/ 568960 w 2174240"/>
                  <a:gd name="connsiteY1" fmla="*/ 472550 h 641883"/>
                  <a:gd name="connsiteX2" fmla="*/ 795867 w 2174240"/>
                  <a:gd name="connsiteY2" fmla="*/ 188070 h 641883"/>
                  <a:gd name="connsiteX3" fmla="*/ 887307 w 2174240"/>
                  <a:gd name="connsiteY3" fmla="*/ 39057 h 641883"/>
                  <a:gd name="connsiteX4" fmla="*/ 982133 w 2174240"/>
                  <a:gd name="connsiteY4" fmla="*/ 5190 h 641883"/>
                  <a:gd name="connsiteX5" fmla="*/ 1053253 w 2174240"/>
                  <a:gd name="connsiteY5" fmla="*/ 127110 h 641883"/>
                  <a:gd name="connsiteX6" fmla="*/ 1158240 w 2174240"/>
                  <a:gd name="connsiteY6" fmla="*/ 269350 h 641883"/>
                  <a:gd name="connsiteX7" fmla="*/ 1232747 w 2174240"/>
                  <a:gd name="connsiteY7" fmla="*/ 326922 h 641883"/>
                  <a:gd name="connsiteX8" fmla="*/ 1347893 w 2174240"/>
                  <a:gd name="connsiteY8" fmla="*/ 411590 h 641883"/>
                  <a:gd name="connsiteX9" fmla="*/ 1466427 w 2174240"/>
                  <a:gd name="connsiteY9" fmla="*/ 530123 h 641883"/>
                  <a:gd name="connsiteX10" fmla="*/ 1754293 w 2174240"/>
                  <a:gd name="connsiteY10" fmla="*/ 574150 h 641883"/>
                  <a:gd name="connsiteX11" fmla="*/ 2174240 w 2174240"/>
                  <a:gd name="connsiteY11" fmla="*/ 641883 h 641883"/>
                  <a:gd name="connsiteX12" fmla="*/ 2174240 w 2174240"/>
                  <a:gd name="connsiteY12" fmla="*/ 641883 h 641883"/>
                  <a:gd name="connsiteX0" fmla="*/ 0 w 2174240"/>
                  <a:gd name="connsiteY0" fmla="*/ 462390 h 641883"/>
                  <a:gd name="connsiteX1" fmla="*/ 568960 w 2174240"/>
                  <a:gd name="connsiteY1" fmla="*/ 472550 h 641883"/>
                  <a:gd name="connsiteX2" fmla="*/ 795867 w 2174240"/>
                  <a:gd name="connsiteY2" fmla="*/ 188070 h 641883"/>
                  <a:gd name="connsiteX3" fmla="*/ 887307 w 2174240"/>
                  <a:gd name="connsiteY3" fmla="*/ 39057 h 641883"/>
                  <a:gd name="connsiteX4" fmla="*/ 982133 w 2174240"/>
                  <a:gd name="connsiteY4" fmla="*/ 5190 h 641883"/>
                  <a:gd name="connsiteX5" fmla="*/ 1053253 w 2174240"/>
                  <a:gd name="connsiteY5" fmla="*/ 127110 h 641883"/>
                  <a:gd name="connsiteX6" fmla="*/ 1158240 w 2174240"/>
                  <a:gd name="connsiteY6" fmla="*/ 269350 h 641883"/>
                  <a:gd name="connsiteX7" fmla="*/ 1232747 w 2174240"/>
                  <a:gd name="connsiteY7" fmla="*/ 326922 h 641883"/>
                  <a:gd name="connsiteX8" fmla="*/ 1412239 w 2174240"/>
                  <a:gd name="connsiteY8" fmla="*/ 391270 h 641883"/>
                  <a:gd name="connsiteX9" fmla="*/ 1466427 w 2174240"/>
                  <a:gd name="connsiteY9" fmla="*/ 530123 h 641883"/>
                  <a:gd name="connsiteX10" fmla="*/ 1754293 w 2174240"/>
                  <a:gd name="connsiteY10" fmla="*/ 574150 h 641883"/>
                  <a:gd name="connsiteX11" fmla="*/ 2174240 w 2174240"/>
                  <a:gd name="connsiteY11" fmla="*/ 641883 h 641883"/>
                  <a:gd name="connsiteX12" fmla="*/ 2174240 w 2174240"/>
                  <a:gd name="connsiteY12" fmla="*/ 641883 h 641883"/>
                  <a:gd name="connsiteX0" fmla="*/ 0 w 2174240"/>
                  <a:gd name="connsiteY0" fmla="*/ 462390 h 641883"/>
                  <a:gd name="connsiteX1" fmla="*/ 568960 w 2174240"/>
                  <a:gd name="connsiteY1" fmla="*/ 472550 h 641883"/>
                  <a:gd name="connsiteX2" fmla="*/ 795867 w 2174240"/>
                  <a:gd name="connsiteY2" fmla="*/ 188070 h 641883"/>
                  <a:gd name="connsiteX3" fmla="*/ 887307 w 2174240"/>
                  <a:gd name="connsiteY3" fmla="*/ 39057 h 641883"/>
                  <a:gd name="connsiteX4" fmla="*/ 982133 w 2174240"/>
                  <a:gd name="connsiteY4" fmla="*/ 5190 h 641883"/>
                  <a:gd name="connsiteX5" fmla="*/ 1053253 w 2174240"/>
                  <a:gd name="connsiteY5" fmla="*/ 127110 h 641883"/>
                  <a:gd name="connsiteX6" fmla="*/ 1158240 w 2174240"/>
                  <a:gd name="connsiteY6" fmla="*/ 269350 h 641883"/>
                  <a:gd name="connsiteX7" fmla="*/ 1232747 w 2174240"/>
                  <a:gd name="connsiteY7" fmla="*/ 326922 h 641883"/>
                  <a:gd name="connsiteX8" fmla="*/ 1412239 w 2174240"/>
                  <a:gd name="connsiteY8" fmla="*/ 391270 h 641883"/>
                  <a:gd name="connsiteX9" fmla="*/ 1503680 w 2174240"/>
                  <a:gd name="connsiteY9" fmla="*/ 533509 h 641883"/>
                  <a:gd name="connsiteX10" fmla="*/ 1754293 w 2174240"/>
                  <a:gd name="connsiteY10" fmla="*/ 574150 h 641883"/>
                  <a:gd name="connsiteX11" fmla="*/ 2174240 w 2174240"/>
                  <a:gd name="connsiteY11" fmla="*/ 641883 h 641883"/>
                  <a:gd name="connsiteX12" fmla="*/ 2174240 w 2174240"/>
                  <a:gd name="connsiteY12" fmla="*/ 641883 h 641883"/>
                  <a:gd name="connsiteX0" fmla="*/ 0 w 2174240"/>
                  <a:gd name="connsiteY0" fmla="*/ 462390 h 641883"/>
                  <a:gd name="connsiteX1" fmla="*/ 568960 w 2174240"/>
                  <a:gd name="connsiteY1" fmla="*/ 472550 h 641883"/>
                  <a:gd name="connsiteX2" fmla="*/ 795867 w 2174240"/>
                  <a:gd name="connsiteY2" fmla="*/ 188070 h 641883"/>
                  <a:gd name="connsiteX3" fmla="*/ 887307 w 2174240"/>
                  <a:gd name="connsiteY3" fmla="*/ 39057 h 641883"/>
                  <a:gd name="connsiteX4" fmla="*/ 982133 w 2174240"/>
                  <a:gd name="connsiteY4" fmla="*/ 5190 h 641883"/>
                  <a:gd name="connsiteX5" fmla="*/ 1053253 w 2174240"/>
                  <a:gd name="connsiteY5" fmla="*/ 127110 h 641883"/>
                  <a:gd name="connsiteX6" fmla="*/ 1158240 w 2174240"/>
                  <a:gd name="connsiteY6" fmla="*/ 269350 h 641883"/>
                  <a:gd name="connsiteX7" fmla="*/ 1232747 w 2174240"/>
                  <a:gd name="connsiteY7" fmla="*/ 326922 h 641883"/>
                  <a:gd name="connsiteX8" fmla="*/ 1412239 w 2174240"/>
                  <a:gd name="connsiteY8" fmla="*/ 391270 h 641883"/>
                  <a:gd name="connsiteX9" fmla="*/ 1615440 w 2174240"/>
                  <a:gd name="connsiteY9" fmla="*/ 553829 h 641883"/>
                  <a:gd name="connsiteX10" fmla="*/ 1754293 w 2174240"/>
                  <a:gd name="connsiteY10" fmla="*/ 574150 h 641883"/>
                  <a:gd name="connsiteX11" fmla="*/ 2174240 w 2174240"/>
                  <a:gd name="connsiteY11" fmla="*/ 641883 h 641883"/>
                  <a:gd name="connsiteX12" fmla="*/ 2174240 w 2174240"/>
                  <a:gd name="connsiteY12" fmla="*/ 641883 h 641883"/>
                  <a:gd name="connsiteX0" fmla="*/ 0 w 2174240"/>
                  <a:gd name="connsiteY0" fmla="*/ 474629 h 654122"/>
                  <a:gd name="connsiteX1" fmla="*/ 568960 w 2174240"/>
                  <a:gd name="connsiteY1" fmla="*/ 484789 h 654122"/>
                  <a:gd name="connsiteX2" fmla="*/ 795867 w 2174240"/>
                  <a:gd name="connsiteY2" fmla="*/ 200309 h 654122"/>
                  <a:gd name="connsiteX3" fmla="*/ 887307 w 2174240"/>
                  <a:gd name="connsiteY3" fmla="*/ 51296 h 654122"/>
                  <a:gd name="connsiteX4" fmla="*/ 971973 w 2174240"/>
                  <a:gd name="connsiteY4" fmla="*/ 3882 h 654122"/>
                  <a:gd name="connsiteX5" fmla="*/ 1053253 w 2174240"/>
                  <a:gd name="connsiteY5" fmla="*/ 139349 h 654122"/>
                  <a:gd name="connsiteX6" fmla="*/ 1158240 w 2174240"/>
                  <a:gd name="connsiteY6" fmla="*/ 281589 h 654122"/>
                  <a:gd name="connsiteX7" fmla="*/ 1232747 w 2174240"/>
                  <a:gd name="connsiteY7" fmla="*/ 339161 h 654122"/>
                  <a:gd name="connsiteX8" fmla="*/ 1412239 w 2174240"/>
                  <a:gd name="connsiteY8" fmla="*/ 403509 h 654122"/>
                  <a:gd name="connsiteX9" fmla="*/ 1615440 w 2174240"/>
                  <a:gd name="connsiteY9" fmla="*/ 566068 h 654122"/>
                  <a:gd name="connsiteX10" fmla="*/ 1754293 w 2174240"/>
                  <a:gd name="connsiteY10" fmla="*/ 586389 h 654122"/>
                  <a:gd name="connsiteX11" fmla="*/ 2174240 w 2174240"/>
                  <a:gd name="connsiteY11" fmla="*/ 654122 h 654122"/>
                  <a:gd name="connsiteX12" fmla="*/ 2174240 w 2174240"/>
                  <a:gd name="connsiteY12" fmla="*/ 654122 h 654122"/>
                  <a:gd name="connsiteX0" fmla="*/ 0 w 2174240"/>
                  <a:gd name="connsiteY0" fmla="*/ 471401 h 650894"/>
                  <a:gd name="connsiteX1" fmla="*/ 568960 w 2174240"/>
                  <a:gd name="connsiteY1" fmla="*/ 481561 h 650894"/>
                  <a:gd name="connsiteX2" fmla="*/ 795867 w 2174240"/>
                  <a:gd name="connsiteY2" fmla="*/ 197081 h 650894"/>
                  <a:gd name="connsiteX3" fmla="*/ 887307 w 2174240"/>
                  <a:gd name="connsiteY3" fmla="*/ 48068 h 650894"/>
                  <a:gd name="connsiteX4" fmla="*/ 971973 w 2174240"/>
                  <a:gd name="connsiteY4" fmla="*/ 654 h 650894"/>
                  <a:gd name="connsiteX5" fmla="*/ 1053253 w 2174240"/>
                  <a:gd name="connsiteY5" fmla="*/ 136121 h 650894"/>
                  <a:gd name="connsiteX6" fmla="*/ 1158240 w 2174240"/>
                  <a:gd name="connsiteY6" fmla="*/ 278361 h 650894"/>
                  <a:gd name="connsiteX7" fmla="*/ 1232747 w 2174240"/>
                  <a:gd name="connsiteY7" fmla="*/ 335933 h 650894"/>
                  <a:gd name="connsiteX8" fmla="*/ 1412239 w 2174240"/>
                  <a:gd name="connsiteY8" fmla="*/ 400281 h 650894"/>
                  <a:gd name="connsiteX9" fmla="*/ 1615440 w 2174240"/>
                  <a:gd name="connsiteY9" fmla="*/ 562840 h 650894"/>
                  <a:gd name="connsiteX10" fmla="*/ 1754293 w 2174240"/>
                  <a:gd name="connsiteY10" fmla="*/ 583161 h 650894"/>
                  <a:gd name="connsiteX11" fmla="*/ 2174240 w 2174240"/>
                  <a:gd name="connsiteY11" fmla="*/ 650894 h 650894"/>
                  <a:gd name="connsiteX12" fmla="*/ 2174240 w 2174240"/>
                  <a:gd name="connsiteY12" fmla="*/ 650894 h 650894"/>
                  <a:gd name="connsiteX0" fmla="*/ 0 w 2678854"/>
                  <a:gd name="connsiteY0" fmla="*/ 407055 h 650894"/>
                  <a:gd name="connsiteX1" fmla="*/ 1073574 w 2678854"/>
                  <a:gd name="connsiteY1" fmla="*/ 481561 h 650894"/>
                  <a:gd name="connsiteX2" fmla="*/ 1300481 w 2678854"/>
                  <a:gd name="connsiteY2" fmla="*/ 197081 h 650894"/>
                  <a:gd name="connsiteX3" fmla="*/ 1391921 w 2678854"/>
                  <a:gd name="connsiteY3" fmla="*/ 48068 h 650894"/>
                  <a:gd name="connsiteX4" fmla="*/ 1476587 w 2678854"/>
                  <a:gd name="connsiteY4" fmla="*/ 654 h 650894"/>
                  <a:gd name="connsiteX5" fmla="*/ 1557867 w 2678854"/>
                  <a:gd name="connsiteY5" fmla="*/ 136121 h 650894"/>
                  <a:gd name="connsiteX6" fmla="*/ 1662854 w 2678854"/>
                  <a:gd name="connsiteY6" fmla="*/ 278361 h 650894"/>
                  <a:gd name="connsiteX7" fmla="*/ 1737361 w 2678854"/>
                  <a:gd name="connsiteY7" fmla="*/ 335933 h 650894"/>
                  <a:gd name="connsiteX8" fmla="*/ 1916853 w 2678854"/>
                  <a:gd name="connsiteY8" fmla="*/ 400281 h 650894"/>
                  <a:gd name="connsiteX9" fmla="*/ 2120054 w 2678854"/>
                  <a:gd name="connsiteY9" fmla="*/ 562840 h 650894"/>
                  <a:gd name="connsiteX10" fmla="*/ 2258907 w 2678854"/>
                  <a:gd name="connsiteY10" fmla="*/ 583161 h 650894"/>
                  <a:gd name="connsiteX11" fmla="*/ 2678854 w 2678854"/>
                  <a:gd name="connsiteY11" fmla="*/ 650894 h 650894"/>
                  <a:gd name="connsiteX12" fmla="*/ 2678854 w 2678854"/>
                  <a:gd name="connsiteY12" fmla="*/ 650894 h 650894"/>
                  <a:gd name="connsiteX0" fmla="*/ 0 w 2678854"/>
                  <a:gd name="connsiteY0" fmla="*/ 407101 h 650940"/>
                  <a:gd name="connsiteX1" fmla="*/ 1073574 w 2678854"/>
                  <a:gd name="connsiteY1" fmla="*/ 481607 h 650940"/>
                  <a:gd name="connsiteX2" fmla="*/ 1314028 w 2678854"/>
                  <a:gd name="connsiteY2" fmla="*/ 207287 h 650940"/>
                  <a:gd name="connsiteX3" fmla="*/ 1391921 w 2678854"/>
                  <a:gd name="connsiteY3" fmla="*/ 48114 h 650940"/>
                  <a:gd name="connsiteX4" fmla="*/ 1476587 w 2678854"/>
                  <a:gd name="connsiteY4" fmla="*/ 700 h 650940"/>
                  <a:gd name="connsiteX5" fmla="*/ 1557867 w 2678854"/>
                  <a:gd name="connsiteY5" fmla="*/ 136167 h 650940"/>
                  <a:gd name="connsiteX6" fmla="*/ 1662854 w 2678854"/>
                  <a:gd name="connsiteY6" fmla="*/ 278407 h 650940"/>
                  <a:gd name="connsiteX7" fmla="*/ 1737361 w 2678854"/>
                  <a:gd name="connsiteY7" fmla="*/ 335979 h 650940"/>
                  <a:gd name="connsiteX8" fmla="*/ 1916853 w 2678854"/>
                  <a:gd name="connsiteY8" fmla="*/ 400327 h 650940"/>
                  <a:gd name="connsiteX9" fmla="*/ 2120054 w 2678854"/>
                  <a:gd name="connsiteY9" fmla="*/ 562886 h 650940"/>
                  <a:gd name="connsiteX10" fmla="*/ 2258907 w 2678854"/>
                  <a:gd name="connsiteY10" fmla="*/ 583207 h 650940"/>
                  <a:gd name="connsiteX11" fmla="*/ 2678854 w 2678854"/>
                  <a:gd name="connsiteY11" fmla="*/ 650940 h 650940"/>
                  <a:gd name="connsiteX12" fmla="*/ 2678854 w 2678854"/>
                  <a:gd name="connsiteY12" fmla="*/ 650940 h 650940"/>
                  <a:gd name="connsiteX0" fmla="*/ 0 w 2678854"/>
                  <a:gd name="connsiteY0" fmla="*/ 407101 h 650940"/>
                  <a:gd name="connsiteX1" fmla="*/ 1073574 w 2678854"/>
                  <a:gd name="connsiteY1" fmla="*/ 481607 h 650940"/>
                  <a:gd name="connsiteX2" fmla="*/ 1314028 w 2678854"/>
                  <a:gd name="connsiteY2" fmla="*/ 207287 h 650940"/>
                  <a:gd name="connsiteX3" fmla="*/ 1391921 w 2678854"/>
                  <a:gd name="connsiteY3" fmla="*/ 48114 h 650940"/>
                  <a:gd name="connsiteX4" fmla="*/ 1476587 w 2678854"/>
                  <a:gd name="connsiteY4" fmla="*/ 700 h 650940"/>
                  <a:gd name="connsiteX5" fmla="*/ 1557867 w 2678854"/>
                  <a:gd name="connsiteY5" fmla="*/ 136167 h 650940"/>
                  <a:gd name="connsiteX6" fmla="*/ 1662854 w 2678854"/>
                  <a:gd name="connsiteY6" fmla="*/ 278407 h 650940"/>
                  <a:gd name="connsiteX7" fmla="*/ 1737361 w 2678854"/>
                  <a:gd name="connsiteY7" fmla="*/ 335979 h 650940"/>
                  <a:gd name="connsiteX8" fmla="*/ 1916853 w 2678854"/>
                  <a:gd name="connsiteY8" fmla="*/ 400327 h 650940"/>
                  <a:gd name="connsiteX9" fmla="*/ 2120054 w 2678854"/>
                  <a:gd name="connsiteY9" fmla="*/ 562886 h 650940"/>
                  <a:gd name="connsiteX10" fmla="*/ 2258907 w 2678854"/>
                  <a:gd name="connsiteY10" fmla="*/ 583207 h 650940"/>
                  <a:gd name="connsiteX11" fmla="*/ 2678854 w 2678854"/>
                  <a:gd name="connsiteY11" fmla="*/ 650940 h 650940"/>
                  <a:gd name="connsiteX12" fmla="*/ 2678854 w 2678854"/>
                  <a:gd name="connsiteY12" fmla="*/ 650940 h 650940"/>
                  <a:gd name="connsiteX0" fmla="*/ 0 w 2678854"/>
                  <a:gd name="connsiteY0" fmla="*/ 407101 h 650940"/>
                  <a:gd name="connsiteX1" fmla="*/ 1073574 w 2678854"/>
                  <a:gd name="connsiteY1" fmla="*/ 481607 h 650940"/>
                  <a:gd name="connsiteX2" fmla="*/ 1314028 w 2678854"/>
                  <a:gd name="connsiteY2" fmla="*/ 207287 h 650940"/>
                  <a:gd name="connsiteX3" fmla="*/ 1391921 w 2678854"/>
                  <a:gd name="connsiteY3" fmla="*/ 48114 h 650940"/>
                  <a:gd name="connsiteX4" fmla="*/ 1459653 w 2678854"/>
                  <a:gd name="connsiteY4" fmla="*/ 700 h 650940"/>
                  <a:gd name="connsiteX5" fmla="*/ 1557867 w 2678854"/>
                  <a:gd name="connsiteY5" fmla="*/ 136167 h 650940"/>
                  <a:gd name="connsiteX6" fmla="*/ 1662854 w 2678854"/>
                  <a:gd name="connsiteY6" fmla="*/ 278407 h 650940"/>
                  <a:gd name="connsiteX7" fmla="*/ 1737361 w 2678854"/>
                  <a:gd name="connsiteY7" fmla="*/ 335979 h 650940"/>
                  <a:gd name="connsiteX8" fmla="*/ 1916853 w 2678854"/>
                  <a:gd name="connsiteY8" fmla="*/ 400327 h 650940"/>
                  <a:gd name="connsiteX9" fmla="*/ 2120054 w 2678854"/>
                  <a:gd name="connsiteY9" fmla="*/ 562886 h 650940"/>
                  <a:gd name="connsiteX10" fmla="*/ 2258907 w 2678854"/>
                  <a:gd name="connsiteY10" fmla="*/ 583207 h 650940"/>
                  <a:gd name="connsiteX11" fmla="*/ 2678854 w 2678854"/>
                  <a:gd name="connsiteY11" fmla="*/ 650940 h 650940"/>
                  <a:gd name="connsiteX12" fmla="*/ 2678854 w 2678854"/>
                  <a:gd name="connsiteY12" fmla="*/ 650940 h 650940"/>
                  <a:gd name="connsiteX0" fmla="*/ 0 w 2678854"/>
                  <a:gd name="connsiteY0" fmla="*/ 407153 h 650992"/>
                  <a:gd name="connsiteX1" fmla="*/ 1073574 w 2678854"/>
                  <a:gd name="connsiteY1" fmla="*/ 481659 h 650992"/>
                  <a:gd name="connsiteX2" fmla="*/ 1330962 w 2678854"/>
                  <a:gd name="connsiteY2" fmla="*/ 217499 h 650992"/>
                  <a:gd name="connsiteX3" fmla="*/ 1391921 w 2678854"/>
                  <a:gd name="connsiteY3" fmla="*/ 48166 h 650992"/>
                  <a:gd name="connsiteX4" fmla="*/ 1459653 w 2678854"/>
                  <a:gd name="connsiteY4" fmla="*/ 752 h 650992"/>
                  <a:gd name="connsiteX5" fmla="*/ 1557867 w 2678854"/>
                  <a:gd name="connsiteY5" fmla="*/ 136219 h 650992"/>
                  <a:gd name="connsiteX6" fmla="*/ 1662854 w 2678854"/>
                  <a:gd name="connsiteY6" fmla="*/ 278459 h 650992"/>
                  <a:gd name="connsiteX7" fmla="*/ 1737361 w 2678854"/>
                  <a:gd name="connsiteY7" fmla="*/ 336031 h 650992"/>
                  <a:gd name="connsiteX8" fmla="*/ 1916853 w 2678854"/>
                  <a:gd name="connsiteY8" fmla="*/ 400379 h 650992"/>
                  <a:gd name="connsiteX9" fmla="*/ 2120054 w 2678854"/>
                  <a:gd name="connsiteY9" fmla="*/ 562938 h 650992"/>
                  <a:gd name="connsiteX10" fmla="*/ 2258907 w 2678854"/>
                  <a:gd name="connsiteY10" fmla="*/ 583259 h 650992"/>
                  <a:gd name="connsiteX11" fmla="*/ 2678854 w 2678854"/>
                  <a:gd name="connsiteY11" fmla="*/ 650992 h 650992"/>
                  <a:gd name="connsiteX12" fmla="*/ 2678854 w 2678854"/>
                  <a:gd name="connsiteY12" fmla="*/ 650992 h 650992"/>
                  <a:gd name="connsiteX0" fmla="*/ 0 w 2678854"/>
                  <a:gd name="connsiteY0" fmla="*/ 409459 h 653298"/>
                  <a:gd name="connsiteX1" fmla="*/ 1073574 w 2678854"/>
                  <a:gd name="connsiteY1" fmla="*/ 483965 h 653298"/>
                  <a:gd name="connsiteX2" fmla="*/ 1330962 w 2678854"/>
                  <a:gd name="connsiteY2" fmla="*/ 219805 h 653298"/>
                  <a:gd name="connsiteX3" fmla="*/ 1391921 w 2678854"/>
                  <a:gd name="connsiteY3" fmla="*/ 50472 h 653298"/>
                  <a:gd name="connsiteX4" fmla="*/ 1459653 w 2678854"/>
                  <a:gd name="connsiteY4" fmla="*/ 3058 h 653298"/>
                  <a:gd name="connsiteX5" fmla="*/ 1557867 w 2678854"/>
                  <a:gd name="connsiteY5" fmla="*/ 138525 h 653298"/>
                  <a:gd name="connsiteX6" fmla="*/ 1662854 w 2678854"/>
                  <a:gd name="connsiteY6" fmla="*/ 280765 h 653298"/>
                  <a:gd name="connsiteX7" fmla="*/ 1737361 w 2678854"/>
                  <a:gd name="connsiteY7" fmla="*/ 338337 h 653298"/>
                  <a:gd name="connsiteX8" fmla="*/ 1916853 w 2678854"/>
                  <a:gd name="connsiteY8" fmla="*/ 402685 h 653298"/>
                  <a:gd name="connsiteX9" fmla="*/ 2120054 w 2678854"/>
                  <a:gd name="connsiteY9" fmla="*/ 565244 h 653298"/>
                  <a:gd name="connsiteX10" fmla="*/ 2258907 w 2678854"/>
                  <a:gd name="connsiteY10" fmla="*/ 585565 h 653298"/>
                  <a:gd name="connsiteX11" fmla="*/ 2678854 w 2678854"/>
                  <a:gd name="connsiteY11" fmla="*/ 653298 h 653298"/>
                  <a:gd name="connsiteX12" fmla="*/ 2678854 w 2678854"/>
                  <a:gd name="connsiteY12" fmla="*/ 653298 h 653298"/>
                  <a:gd name="connsiteX0" fmla="*/ 0 w 2678854"/>
                  <a:gd name="connsiteY0" fmla="*/ 409459 h 653298"/>
                  <a:gd name="connsiteX1" fmla="*/ 1073574 w 2678854"/>
                  <a:gd name="connsiteY1" fmla="*/ 483965 h 653298"/>
                  <a:gd name="connsiteX2" fmla="*/ 1330962 w 2678854"/>
                  <a:gd name="connsiteY2" fmla="*/ 219805 h 653298"/>
                  <a:gd name="connsiteX3" fmla="*/ 1391921 w 2678854"/>
                  <a:gd name="connsiteY3" fmla="*/ 50472 h 653298"/>
                  <a:gd name="connsiteX4" fmla="*/ 1459653 w 2678854"/>
                  <a:gd name="connsiteY4" fmla="*/ 3058 h 653298"/>
                  <a:gd name="connsiteX5" fmla="*/ 1557867 w 2678854"/>
                  <a:gd name="connsiteY5" fmla="*/ 138525 h 653298"/>
                  <a:gd name="connsiteX6" fmla="*/ 1662854 w 2678854"/>
                  <a:gd name="connsiteY6" fmla="*/ 280765 h 653298"/>
                  <a:gd name="connsiteX7" fmla="*/ 1737361 w 2678854"/>
                  <a:gd name="connsiteY7" fmla="*/ 338337 h 653298"/>
                  <a:gd name="connsiteX8" fmla="*/ 1916853 w 2678854"/>
                  <a:gd name="connsiteY8" fmla="*/ 402685 h 653298"/>
                  <a:gd name="connsiteX9" fmla="*/ 2120054 w 2678854"/>
                  <a:gd name="connsiteY9" fmla="*/ 565244 h 653298"/>
                  <a:gd name="connsiteX10" fmla="*/ 2258907 w 2678854"/>
                  <a:gd name="connsiteY10" fmla="*/ 585565 h 653298"/>
                  <a:gd name="connsiteX11" fmla="*/ 2678854 w 2678854"/>
                  <a:gd name="connsiteY11" fmla="*/ 653298 h 653298"/>
                  <a:gd name="connsiteX12" fmla="*/ 2435014 w 2678854"/>
                  <a:gd name="connsiteY12" fmla="*/ 612658 h 653298"/>
                  <a:gd name="connsiteX0" fmla="*/ 0 w 2468881"/>
                  <a:gd name="connsiteY0" fmla="*/ 409459 h 639751"/>
                  <a:gd name="connsiteX1" fmla="*/ 1073574 w 2468881"/>
                  <a:gd name="connsiteY1" fmla="*/ 483965 h 639751"/>
                  <a:gd name="connsiteX2" fmla="*/ 1330962 w 2468881"/>
                  <a:gd name="connsiteY2" fmla="*/ 219805 h 639751"/>
                  <a:gd name="connsiteX3" fmla="*/ 1391921 w 2468881"/>
                  <a:gd name="connsiteY3" fmla="*/ 50472 h 639751"/>
                  <a:gd name="connsiteX4" fmla="*/ 1459653 w 2468881"/>
                  <a:gd name="connsiteY4" fmla="*/ 3058 h 639751"/>
                  <a:gd name="connsiteX5" fmla="*/ 1557867 w 2468881"/>
                  <a:gd name="connsiteY5" fmla="*/ 138525 h 639751"/>
                  <a:gd name="connsiteX6" fmla="*/ 1662854 w 2468881"/>
                  <a:gd name="connsiteY6" fmla="*/ 280765 h 639751"/>
                  <a:gd name="connsiteX7" fmla="*/ 1737361 w 2468881"/>
                  <a:gd name="connsiteY7" fmla="*/ 338337 h 639751"/>
                  <a:gd name="connsiteX8" fmla="*/ 1916853 w 2468881"/>
                  <a:gd name="connsiteY8" fmla="*/ 402685 h 639751"/>
                  <a:gd name="connsiteX9" fmla="*/ 2120054 w 2468881"/>
                  <a:gd name="connsiteY9" fmla="*/ 565244 h 639751"/>
                  <a:gd name="connsiteX10" fmla="*/ 2258907 w 2468881"/>
                  <a:gd name="connsiteY10" fmla="*/ 585565 h 639751"/>
                  <a:gd name="connsiteX11" fmla="*/ 2468881 w 2468881"/>
                  <a:gd name="connsiteY11" fmla="*/ 639751 h 639751"/>
                  <a:gd name="connsiteX12" fmla="*/ 2435014 w 2468881"/>
                  <a:gd name="connsiteY12" fmla="*/ 612658 h 639751"/>
                  <a:gd name="connsiteX0" fmla="*/ 0 w 2435014"/>
                  <a:gd name="connsiteY0" fmla="*/ 409459 h 612658"/>
                  <a:gd name="connsiteX1" fmla="*/ 1073574 w 2435014"/>
                  <a:gd name="connsiteY1" fmla="*/ 483965 h 612658"/>
                  <a:gd name="connsiteX2" fmla="*/ 1330962 w 2435014"/>
                  <a:gd name="connsiteY2" fmla="*/ 219805 h 612658"/>
                  <a:gd name="connsiteX3" fmla="*/ 1391921 w 2435014"/>
                  <a:gd name="connsiteY3" fmla="*/ 50472 h 612658"/>
                  <a:gd name="connsiteX4" fmla="*/ 1459653 w 2435014"/>
                  <a:gd name="connsiteY4" fmla="*/ 3058 h 612658"/>
                  <a:gd name="connsiteX5" fmla="*/ 1557867 w 2435014"/>
                  <a:gd name="connsiteY5" fmla="*/ 138525 h 612658"/>
                  <a:gd name="connsiteX6" fmla="*/ 1662854 w 2435014"/>
                  <a:gd name="connsiteY6" fmla="*/ 280765 h 612658"/>
                  <a:gd name="connsiteX7" fmla="*/ 1737361 w 2435014"/>
                  <a:gd name="connsiteY7" fmla="*/ 338337 h 612658"/>
                  <a:gd name="connsiteX8" fmla="*/ 1916853 w 2435014"/>
                  <a:gd name="connsiteY8" fmla="*/ 402685 h 612658"/>
                  <a:gd name="connsiteX9" fmla="*/ 2120054 w 2435014"/>
                  <a:gd name="connsiteY9" fmla="*/ 565244 h 612658"/>
                  <a:gd name="connsiteX10" fmla="*/ 2258907 w 2435014"/>
                  <a:gd name="connsiteY10" fmla="*/ 585565 h 612658"/>
                  <a:gd name="connsiteX11" fmla="*/ 2374055 w 2435014"/>
                  <a:gd name="connsiteY11" fmla="*/ 605885 h 612658"/>
                  <a:gd name="connsiteX12" fmla="*/ 2435014 w 2435014"/>
                  <a:gd name="connsiteY12" fmla="*/ 612658 h 612658"/>
                  <a:gd name="connsiteX0" fmla="*/ 0 w 2435014"/>
                  <a:gd name="connsiteY0" fmla="*/ 409459 h 612658"/>
                  <a:gd name="connsiteX1" fmla="*/ 1073574 w 2435014"/>
                  <a:gd name="connsiteY1" fmla="*/ 483965 h 612658"/>
                  <a:gd name="connsiteX2" fmla="*/ 1330962 w 2435014"/>
                  <a:gd name="connsiteY2" fmla="*/ 219805 h 612658"/>
                  <a:gd name="connsiteX3" fmla="*/ 1391921 w 2435014"/>
                  <a:gd name="connsiteY3" fmla="*/ 50472 h 612658"/>
                  <a:gd name="connsiteX4" fmla="*/ 1459653 w 2435014"/>
                  <a:gd name="connsiteY4" fmla="*/ 3058 h 612658"/>
                  <a:gd name="connsiteX5" fmla="*/ 1557867 w 2435014"/>
                  <a:gd name="connsiteY5" fmla="*/ 138525 h 612658"/>
                  <a:gd name="connsiteX6" fmla="*/ 1662854 w 2435014"/>
                  <a:gd name="connsiteY6" fmla="*/ 280765 h 612658"/>
                  <a:gd name="connsiteX7" fmla="*/ 1737361 w 2435014"/>
                  <a:gd name="connsiteY7" fmla="*/ 338337 h 612658"/>
                  <a:gd name="connsiteX8" fmla="*/ 1916853 w 2435014"/>
                  <a:gd name="connsiteY8" fmla="*/ 402685 h 612658"/>
                  <a:gd name="connsiteX9" fmla="*/ 2055707 w 2435014"/>
                  <a:gd name="connsiteY9" fmla="*/ 555084 h 612658"/>
                  <a:gd name="connsiteX10" fmla="*/ 2258907 w 2435014"/>
                  <a:gd name="connsiteY10" fmla="*/ 585565 h 612658"/>
                  <a:gd name="connsiteX11" fmla="*/ 2374055 w 2435014"/>
                  <a:gd name="connsiteY11" fmla="*/ 605885 h 612658"/>
                  <a:gd name="connsiteX12" fmla="*/ 2435014 w 2435014"/>
                  <a:gd name="connsiteY12" fmla="*/ 612658 h 612658"/>
                  <a:gd name="connsiteX0" fmla="*/ 0 w 2435014"/>
                  <a:gd name="connsiteY0" fmla="*/ 409459 h 612658"/>
                  <a:gd name="connsiteX1" fmla="*/ 1073574 w 2435014"/>
                  <a:gd name="connsiteY1" fmla="*/ 483965 h 612658"/>
                  <a:gd name="connsiteX2" fmla="*/ 1330962 w 2435014"/>
                  <a:gd name="connsiteY2" fmla="*/ 219805 h 612658"/>
                  <a:gd name="connsiteX3" fmla="*/ 1391921 w 2435014"/>
                  <a:gd name="connsiteY3" fmla="*/ 50472 h 612658"/>
                  <a:gd name="connsiteX4" fmla="*/ 1459653 w 2435014"/>
                  <a:gd name="connsiteY4" fmla="*/ 3058 h 612658"/>
                  <a:gd name="connsiteX5" fmla="*/ 1557867 w 2435014"/>
                  <a:gd name="connsiteY5" fmla="*/ 138525 h 612658"/>
                  <a:gd name="connsiteX6" fmla="*/ 1662854 w 2435014"/>
                  <a:gd name="connsiteY6" fmla="*/ 280765 h 612658"/>
                  <a:gd name="connsiteX7" fmla="*/ 1737361 w 2435014"/>
                  <a:gd name="connsiteY7" fmla="*/ 338337 h 612658"/>
                  <a:gd name="connsiteX8" fmla="*/ 1916853 w 2435014"/>
                  <a:gd name="connsiteY8" fmla="*/ 402685 h 612658"/>
                  <a:gd name="connsiteX9" fmla="*/ 2055707 w 2435014"/>
                  <a:gd name="connsiteY9" fmla="*/ 538151 h 612658"/>
                  <a:gd name="connsiteX10" fmla="*/ 2258907 w 2435014"/>
                  <a:gd name="connsiteY10" fmla="*/ 585565 h 612658"/>
                  <a:gd name="connsiteX11" fmla="*/ 2374055 w 2435014"/>
                  <a:gd name="connsiteY11" fmla="*/ 605885 h 612658"/>
                  <a:gd name="connsiteX12" fmla="*/ 2435014 w 2435014"/>
                  <a:gd name="connsiteY12" fmla="*/ 612658 h 612658"/>
                  <a:gd name="connsiteX0" fmla="*/ 0 w 2435014"/>
                  <a:gd name="connsiteY0" fmla="*/ 409459 h 612658"/>
                  <a:gd name="connsiteX1" fmla="*/ 1073574 w 2435014"/>
                  <a:gd name="connsiteY1" fmla="*/ 483965 h 612658"/>
                  <a:gd name="connsiteX2" fmla="*/ 1330962 w 2435014"/>
                  <a:gd name="connsiteY2" fmla="*/ 219805 h 612658"/>
                  <a:gd name="connsiteX3" fmla="*/ 1391921 w 2435014"/>
                  <a:gd name="connsiteY3" fmla="*/ 50472 h 612658"/>
                  <a:gd name="connsiteX4" fmla="*/ 1459653 w 2435014"/>
                  <a:gd name="connsiteY4" fmla="*/ 3058 h 612658"/>
                  <a:gd name="connsiteX5" fmla="*/ 1557867 w 2435014"/>
                  <a:gd name="connsiteY5" fmla="*/ 138525 h 612658"/>
                  <a:gd name="connsiteX6" fmla="*/ 1662854 w 2435014"/>
                  <a:gd name="connsiteY6" fmla="*/ 280765 h 612658"/>
                  <a:gd name="connsiteX7" fmla="*/ 1737361 w 2435014"/>
                  <a:gd name="connsiteY7" fmla="*/ 338337 h 612658"/>
                  <a:gd name="connsiteX8" fmla="*/ 1916853 w 2435014"/>
                  <a:gd name="connsiteY8" fmla="*/ 402685 h 612658"/>
                  <a:gd name="connsiteX9" fmla="*/ 2055707 w 2435014"/>
                  <a:gd name="connsiteY9" fmla="*/ 538151 h 612658"/>
                  <a:gd name="connsiteX10" fmla="*/ 2258907 w 2435014"/>
                  <a:gd name="connsiteY10" fmla="*/ 585565 h 612658"/>
                  <a:gd name="connsiteX11" fmla="*/ 2374055 w 2435014"/>
                  <a:gd name="connsiteY11" fmla="*/ 605885 h 612658"/>
                  <a:gd name="connsiteX12" fmla="*/ 2435014 w 2435014"/>
                  <a:gd name="connsiteY12" fmla="*/ 612658 h 612658"/>
                  <a:gd name="connsiteX0" fmla="*/ 0 w 2238587"/>
                  <a:gd name="connsiteY0" fmla="*/ 436553 h 612658"/>
                  <a:gd name="connsiteX1" fmla="*/ 877147 w 2238587"/>
                  <a:gd name="connsiteY1" fmla="*/ 483965 h 612658"/>
                  <a:gd name="connsiteX2" fmla="*/ 1134535 w 2238587"/>
                  <a:gd name="connsiteY2" fmla="*/ 219805 h 612658"/>
                  <a:gd name="connsiteX3" fmla="*/ 1195494 w 2238587"/>
                  <a:gd name="connsiteY3" fmla="*/ 50472 h 612658"/>
                  <a:gd name="connsiteX4" fmla="*/ 1263226 w 2238587"/>
                  <a:gd name="connsiteY4" fmla="*/ 3058 h 612658"/>
                  <a:gd name="connsiteX5" fmla="*/ 1361440 w 2238587"/>
                  <a:gd name="connsiteY5" fmla="*/ 138525 h 612658"/>
                  <a:gd name="connsiteX6" fmla="*/ 1466427 w 2238587"/>
                  <a:gd name="connsiteY6" fmla="*/ 280765 h 612658"/>
                  <a:gd name="connsiteX7" fmla="*/ 1540934 w 2238587"/>
                  <a:gd name="connsiteY7" fmla="*/ 338337 h 612658"/>
                  <a:gd name="connsiteX8" fmla="*/ 1720426 w 2238587"/>
                  <a:gd name="connsiteY8" fmla="*/ 402685 h 612658"/>
                  <a:gd name="connsiteX9" fmla="*/ 1859280 w 2238587"/>
                  <a:gd name="connsiteY9" fmla="*/ 538151 h 612658"/>
                  <a:gd name="connsiteX10" fmla="*/ 2062480 w 2238587"/>
                  <a:gd name="connsiteY10" fmla="*/ 585565 h 612658"/>
                  <a:gd name="connsiteX11" fmla="*/ 2177628 w 2238587"/>
                  <a:gd name="connsiteY11" fmla="*/ 605885 h 612658"/>
                  <a:gd name="connsiteX12" fmla="*/ 2238587 w 2238587"/>
                  <a:gd name="connsiteY12" fmla="*/ 612658 h 612658"/>
                  <a:gd name="connsiteX0" fmla="*/ 0 w 2089574"/>
                  <a:gd name="connsiteY0" fmla="*/ 460260 h 612658"/>
                  <a:gd name="connsiteX1" fmla="*/ 728134 w 2089574"/>
                  <a:gd name="connsiteY1" fmla="*/ 483965 h 612658"/>
                  <a:gd name="connsiteX2" fmla="*/ 985522 w 2089574"/>
                  <a:gd name="connsiteY2" fmla="*/ 219805 h 612658"/>
                  <a:gd name="connsiteX3" fmla="*/ 1046481 w 2089574"/>
                  <a:gd name="connsiteY3" fmla="*/ 50472 h 612658"/>
                  <a:gd name="connsiteX4" fmla="*/ 1114213 w 2089574"/>
                  <a:gd name="connsiteY4" fmla="*/ 3058 h 612658"/>
                  <a:gd name="connsiteX5" fmla="*/ 1212427 w 2089574"/>
                  <a:gd name="connsiteY5" fmla="*/ 138525 h 612658"/>
                  <a:gd name="connsiteX6" fmla="*/ 1317414 w 2089574"/>
                  <a:gd name="connsiteY6" fmla="*/ 280765 h 612658"/>
                  <a:gd name="connsiteX7" fmla="*/ 1391921 w 2089574"/>
                  <a:gd name="connsiteY7" fmla="*/ 338337 h 612658"/>
                  <a:gd name="connsiteX8" fmla="*/ 1571413 w 2089574"/>
                  <a:gd name="connsiteY8" fmla="*/ 402685 h 612658"/>
                  <a:gd name="connsiteX9" fmla="*/ 1710267 w 2089574"/>
                  <a:gd name="connsiteY9" fmla="*/ 538151 h 612658"/>
                  <a:gd name="connsiteX10" fmla="*/ 1913467 w 2089574"/>
                  <a:gd name="connsiteY10" fmla="*/ 585565 h 612658"/>
                  <a:gd name="connsiteX11" fmla="*/ 2028615 w 2089574"/>
                  <a:gd name="connsiteY11" fmla="*/ 605885 h 612658"/>
                  <a:gd name="connsiteX12" fmla="*/ 2089574 w 2089574"/>
                  <a:gd name="connsiteY12" fmla="*/ 612658 h 612658"/>
                  <a:gd name="connsiteX0" fmla="*/ 0 w 2089574"/>
                  <a:gd name="connsiteY0" fmla="*/ 457974 h 610372"/>
                  <a:gd name="connsiteX1" fmla="*/ 728134 w 2089574"/>
                  <a:gd name="connsiteY1" fmla="*/ 481679 h 610372"/>
                  <a:gd name="connsiteX2" fmla="*/ 965202 w 2089574"/>
                  <a:gd name="connsiteY2" fmla="*/ 220906 h 610372"/>
                  <a:gd name="connsiteX3" fmla="*/ 1046481 w 2089574"/>
                  <a:gd name="connsiteY3" fmla="*/ 48186 h 610372"/>
                  <a:gd name="connsiteX4" fmla="*/ 1114213 w 2089574"/>
                  <a:gd name="connsiteY4" fmla="*/ 772 h 610372"/>
                  <a:gd name="connsiteX5" fmla="*/ 1212427 w 2089574"/>
                  <a:gd name="connsiteY5" fmla="*/ 136239 h 610372"/>
                  <a:gd name="connsiteX6" fmla="*/ 1317414 w 2089574"/>
                  <a:gd name="connsiteY6" fmla="*/ 278479 h 610372"/>
                  <a:gd name="connsiteX7" fmla="*/ 1391921 w 2089574"/>
                  <a:gd name="connsiteY7" fmla="*/ 336051 h 610372"/>
                  <a:gd name="connsiteX8" fmla="*/ 1571413 w 2089574"/>
                  <a:gd name="connsiteY8" fmla="*/ 400399 h 610372"/>
                  <a:gd name="connsiteX9" fmla="*/ 1710267 w 2089574"/>
                  <a:gd name="connsiteY9" fmla="*/ 535865 h 610372"/>
                  <a:gd name="connsiteX10" fmla="*/ 1913467 w 2089574"/>
                  <a:gd name="connsiteY10" fmla="*/ 583279 h 610372"/>
                  <a:gd name="connsiteX11" fmla="*/ 2028615 w 2089574"/>
                  <a:gd name="connsiteY11" fmla="*/ 603599 h 610372"/>
                  <a:gd name="connsiteX12" fmla="*/ 2089574 w 2089574"/>
                  <a:gd name="connsiteY12" fmla="*/ 610372 h 610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89574" h="610372">
                    <a:moveTo>
                      <a:pt x="0" y="457974"/>
                    </a:moveTo>
                    <a:cubicBezTo>
                      <a:pt x="218158" y="485914"/>
                      <a:pt x="567267" y="521190"/>
                      <a:pt x="728134" y="481679"/>
                    </a:cubicBezTo>
                    <a:cubicBezTo>
                      <a:pt x="889001" y="442168"/>
                      <a:pt x="912144" y="357501"/>
                      <a:pt x="965202" y="220906"/>
                    </a:cubicBezTo>
                    <a:cubicBezTo>
                      <a:pt x="1018260" y="84311"/>
                      <a:pt x="1021646" y="84875"/>
                      <a:pt x="1046481" y="48186"/>
                    </a:cubicBezTo>
                    <a:cubicBezTo>
                      <a:pt x="1071316" y="11497"/>
                      <a:pt x="1073008" y="-3743"/>
                      <a:pt x="1114213" y="772"/>
                    </a:cubicBezTo>
                    <a:cubicBezTo>
                      <a:pt x="1155418" y="5287"/>
                      <a:pt x="1178560" y="89955"/>
                      <a:pt x="1212427" y="136239"/>
                    </a:cubicBezTo>
                    <a:cubicBezTo>
                      <a:pt x="1246294" y="182523"/>
                      <a:pt x="1287498" y="245177"/>
                      <a:pt x="1317414" y="278479"/>
                    </a:cubicBezTo>
                    <a:cubicBezTo>
                      <a:pt x="1347330" y="311781"/>
                      <a:pt x="1349588" y="315731"/>
                      <a:pt x="1391921" y="336051"/>
                    </a:cubicBezTo>
                    <a:cubicBezTo>
                      <a:pt x="1434254" y="356371"/>
                      <a:pt x="1518355" y="367097"/>
                      <a:pt x="1571413" y="400399"/>
                    </a:cubicBezTo>
                    <a:cubicBezTo>
                      <a:pt x="1624471" y="433701"/>
                      <a:pt x="1710267" y="535865"/>
                      <a:pt x="1710267" y="535865"/>
                    </a:cubicBezTo>
                    <a:cubicBezTo>
                      <a:pt x="1794933" y="568604"/>
                      <a:pt x="1845734" y="567474"/>
                      <a:pt x="1913467" y="583279"/>
                    </a:cubicBezTo>
                    <a:lnTo>
                      <a:pt x="2028615" y="603599"/>
                    </a:lnTo>
                    <a:lnTo>
                      <a:pt x="2089574" y="610372"/>
                    </a:lnTo>
                  </a:path>
                </a:pathLst>
              </a:custGeom>
              <a:noFill/>
              <a:ln w="25400">
                <a:solidFill>
                  <a:srgbClr val="4F516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sp>
            <p:nvSpPr>
              <p:cNvPr id="224" name="Freeform 223">
                <a:extLst>
                  <a:ext uri="{FF2B5EF4-FFF2-40B4-BE49-F238E27FC236}">
                    <a16:creationId xmlns:a16="http://schemas.microsoft.com/office/drawing/2014/main" id="{1B507C5B-9656-3215-0B68-55FE3D727DAE}"/>
                  </a:ext>
                </a:extLst>
              </p:cNvPr>
              <p:cNvSpPr/>
              <p:nvPr/>
            </p:nvSpPr>
            <p:spPr>
              <a:xfrm>
                <a:off x="10463920" y="2078200"/>
                <a:ext cx="990600" cy="619326"/>
              </a:xfrm>
              <a:custGeom>
                <a:avLst/>
                <a:gdLst>
                  <a:gd name="connsiteX0" fmla="*/ 0 w 990600"/>
                  <a:gd name="connsiteY0" fmla="*/ 7244 h 623194"/>
                  <a:gd name="connsiteX1" fmla="*/ 50800 w 990600"/>
                  <a:gd name="connsiteY1" fmla="*/ 13594 h 623194"/>
                  <a:gd name="connsiteX2" fmla="*/ 104775 w 990600"/>
                  <a:gd name="connsiteY2" fmla="*/ 131069 h 623194"/>
                  <a:gd name="connsiteX3" fmla="*/ 254000 w 990600"/>
                  <a:gd name="connsiteY3" fmla="*/ 327919 h 623194"/>
                  <a:gd name="connsiteX4" fmla="*/ 450850 w 990600"/>
                  <a:gd name="connsiteY4" fmla="*/ 394594 h 623194"/>
                  <a:gd name="connsiteX5" fmla="*/ 619125 w 990600"/>
                  <a:gd name="connsiteY5" fmla="*/ 543819 h 623194"/>
                  <a:gd name="connsiteX6" fmla="*/ 815975 w 990600"/>
                  <a:gd name="connsiteY6" fmla="*/ 591444 h 623194"/>
                  <a:gd name="connsiteX7" fmla="*/ 990600 w 990600"/>
                  <a:gd name="connsiteY7" fmla="*/ 623194 h 623194"/>
                  <a:gd name="connsiteX0" fmla="*/ 0 w 990600"/>
                  <a:gd name="connsiteY0" fmla="*/ 3376 h 619326"/>
                  <a:gd name="connsiteX1" fmla="*/ 47242 w 990600"/>
                  <a:gd name="connsiteY1" fmla="*/ 20400 h 619326"/>
                  <a:gd name="connsiteX2" fmla="*/ 104775 w 990600"/>
                  <a:gd name="connsiteY2" fmla="*/ 127201 h 619326"/>
                  <a:gd name="connsiteX3" fmla="*/ 254000 w 990600"/>
                  <a:gd name="connsiteY3" fmla="*/ 324051 h 619326"/>
                  <a:gd name="connsiteX4" fmla="*/ 450850 w 990600"/>
                  <a:gd name="connsiteY4" fmla="*/ 390726 h 619326"/>
                  <a:gd name="connsiteX5" fmla="*/ 619125 w 990600"/>
                  <a:gd name="connsiteY5" fmla="*/ 539951 h 619326"/>
                  <a:gd name="connsiteX6" fmla="*/ 815975 w 990600"/>
                  <a:gd name="connsiteY6" fmla="*/ 587576 h 619326"/>
                  <a:gd name="connsiteX7" fmla="*/ 990600 w 990600"/>
                  <a:gd name="connsiteY7" fmla="*/ 619326 h 619326"/>
                  <a:gd name="connsiteX0" fmla="*/ 0 w 990600"/>
                  <a:gd name="connsiteY0" fmla="*/ 3376 h 619326"/>
                  <a:gd name="connsiteX1" fmla="*/ 47242 w 990600"/>
                  <a:gd name="connsiteY1" fmla="*/ 20400 h 619326"/>
                  <a:gd name="connsiteX2" fmla="*/ 104775 w 990600"/>
                  <a:gd name="connsiteY2" fmla="*/ 127201 h 619326"/>
                  <a:gd name="connsiteX3" fmla="*/ 264674 w 990600"/>
                  <a:gd name="connsiteY3" fmla="*/ 320493 h 619326"/>
                  <a:gd name="connsiteX4" fmla="*/ 450850 w 990600"/>
                  <a:gd name="connsiteY4" fmla="*/ 390726 h 619326"/>
                  <a:gd name="connsiteX5" fmla="*/ 619125 w 990600"/>
                  <a:gd name="connsiteY5" fmla="*/ 539951 h 619326"/>
                  <a:gd name="connsiteX6" fmla="*/ 815975 w 990600"/>
                  <a:gd name="connsiteY6" fmla="*/ 587576 h 619326"/>
                  <a:gd name="connsiteX7" fmla="*/ 990600 w 990600"/>
                  <a:gd name="connsiteY7" fmla="*/ 619326 h 619326"/>
                  <a:gd name="connsiteX0" fmla="*/ 0 w 990600"/>
                  <a:gd name="connsiteY0" fmla="*/ 3376 h 619326"/>
                  <a:gd name="connsiteX1" fmla="*/ 47242 w 990600"/>
                  <a:gd name="connsiteY1" fmla="*/ 20400 h 619326"/>
                  <a:gd name="connsiteX2" fmla="*/ 104775 w 990600"/>
                  <a:gd name="connsiteY2" fmla="*/ 127201 h 619326"/>
                  <a:gd name="connsiteX3" fmla="*/ 264674 w 990600"/>
                  <a:gd name="connsiteY3" fmla="*/ 320493 h 619326"/>
                  <a:gd name="connsiteX4" fmla="*/ 450850 w 990600"/>
                  <a:gd name="connsiteY4" fmla="*/ 390726 h 619326"/>
                  <a:gd name="connsiteX5" fmla="*/ 619125 w 990600"/>
                  <a:gd name="connsiteY5" fmla="*/ 539951 h 619326"/>
                  <a:gd name="connsiteX6" fmla="*/ 815975 w 990600"/>
                  <a:gd name="connsiteY6" fmla="*/ 587576 h 619326"/>
                  <a:gd name="connsiteX7" fmla="*/ 990600 w 990600"/>
                  <a:gd name="connsiteY7" fmla="*/ 619326 h 619326"/>
                  <a:gd name="connsiteX0" fmla="*/ 0 w 990600"/>
                  <a:gd name="connsiteY0" fmla="*/ 3376 h 619326"/>
                  <a:gd name="connsiteX1" fmla="*/ 47242 w 990600"/>
                  <a:gd name="connsiteY1" fmla="*/ 20400 h 619326"/>
                  <a:gd name="connsiteX2" fmla="*/ 104775 w 990600"/>
                  <a:gd name="connsiteY2" fmla="*/ 127201 h 619326"/>
                  <a:gd name="connsiteX3" fmla="*/ 264674 w 990600"/>
                  <a:gd name="connsiteY3" fmla="*/ 320493 h 619326"/>
                  <a:gd name="connsiteX4" fmla="*/ 450850 w 990600"/>
                  <a:gd name="connsiteY4" fmla="*/ 390726 h 619326"/>
                  <a:gd name="connsiteX5" fmla="*/ 619125 w 990600"/>
                  <a:gd name="connsiteY5" fmla="*/ 539951 h 619326"/>
                  <a:gd name="connsiteX6" fmla="*/ 815975 w 990600"/>
                  <a:gd name="connsiteY6" fmla="*/ 587576 h 619326"/>
                  <a:gd name="connsiteX7" fmla="*/ 990600 w 990600"/>
                  <a:gd name="connsiteY7" fmla="*/ 619326 h 619326"/>
                  <a:gd name="connsiteX0" fmla="*/ 0 w 990600"/>
                  <a:gd name="connsiteY0" fmla="*/ 3376 h 619326"/>
                  <a:gd name="connsiteX1" fmla="*/ 47242 w 990600"/>
                  <a:gd name="connsiteY1" fmla="*/ 20400 h 619326"/>
                  <a:gd name="connsiteX2" fmla="*/ 104775 w 990600"/>
                  <a:gd name="connsiteY2" fmla="*/ 127201 h 619326"/>
                  <a:gd name="connsiteX3" fmla="*/ 264674 w 990600"/>
                  <a:gd name="connsiteY3" fmla="*/ 320493 h 619326"/>
                  <a:gd name="connsiteX4" fmla="*/ 450850 w 990600"/>
                  <a:gd name="connsiteY4" fmla="*/ 390726 h 619326"/>
                  <a:gd name="connsiteX5" fmla="*/ 622683 w 990600"/>
                  <a:gd name="connsiteY5" fmla="*/ 536393 h 619326"/>
                  <a:gd name="connsiteX6" fmla="*/ 815975 w 990600"/>
                  <a:gd name="connsiteY6" fmla="*/ 587576 h 619326"/>
                  <a:gd name="connsiteX7" fmla="*/ 990600 w 990600"/>
                  <a:gd name="connsiteY7" fmla="*/ 619326 h 619326"/>
                  <a:gd name="connsiteX0" fmla="*/ 0 w 990600"/>
                  <a:gd name="connsiteY0" fmla="*/ 3376 h 619326"/>
                  <a:gd name="connsiteX1" fmla="*/ 47242 w 990600"/>
                  <a:gd name="connsiteY1" fmla="*/ 20400 h 619326"/>
                  <a:gd name="connsiteX2" fmla="*/ 115448 w 990600"/>
                  <a:gd name="connsiteY2" fmla="*/ 127201 h 619326"/>
                  <a:gd name="connsiteX3" fmla="*/ 264674 w 990600"/>
                  <a:gd name="connsiteY3" fmla="*/ 320493 h 619326"/>
                  <a:gd name="connsiteX4" fmla="*/ 450850 w 990600"/>
                  <a:gd name="connsiteY4" fmla="*/ 390726 h 619326"/>
                  <a:gd name="connsiteX5" fmla="*/ 622683 w 990600"/>
                  <a:gd name="connsiteY5" fmla="*/ 536393 h 619326"/>
                  <a:gd name="connsiteX6" fmla="*/ 815975 w 990600"/>
                  <a:gd name="connsiteY6" fmla="*/ 587576 h 619326"/>
                  <a:gd name="connsiteX7" fmla="*/ 990600 w 990600"/>
                  <a:gd name="connsiteY7" fmla="*/ 619326 h 619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90600" h="619326">
                    <a:moveTo>
                      <a:pt x="0" y="3376"/>
                    </a:moveTo>
                    <a:cubicBezTo>
                      <a:pt x="16669" y="-3768"/>
                      <a:pt x="28001" y="-237"/>
                      <a:pt x="47242" y="20400"/>
                    </a:cubicBezTo>
                    <a:cubicBezTo>
                      <a:pt x="66483" y="41037"/>
                      <a:pt x="79209" y="77186"/>
                      <a:pt x="115448" y="127201"/>
                    </a:cubicBezTo>
                    <a:cubicBezTo>
                      <a:pt x="151687" y="177217"/>
                      <a:pt x="208774" y="276572"/>
                      <a:pt x="264674" y="320493"/>
                    </a:cubicBezTo>
                    <a:cubicBezTo>
                      <a:pt x="320574" y="364414"/>
                      <a:pt x="391182" y="354743"/>
                      <a:pt x="450850" y="390726"/>
                    </a:cubicBezTo>
                    <a:cubicBezTo>
                      <a:pt x="510518" y="426709"/>
                      <a:pt x="561829" y="492911"/>
                      <a:pt x="622683" y="536393"/>
                    </a:cubicBezTo>
                    <a:cubicBezTo>
                      <a:pt x="683537" y="579875"/>
                      <a:pt x="754063" y="574347"/>
                      <a:pt x="815975" y="587576"/>
                    </a:cubicBezTo>
                    <a:cubicBezTo>
                      <a:pt x="877887" y="600805"/>
                      <a:pt x="934243" y="610065"/>
                      <a:pt x="990600" y="619326"/>
                    </a:cubicBezTo>
                  </a:path>
                </a:pathLst>
              </a:custGeom>
              <a:noFill/>
              <a:ln w="2540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sp>
            <p:nvSpPr>
              <p:cNvPr id="225" name="Freeform 224">
                <a:extLst>
                  <a:ext uri="{FF2B5EF4-FFF2-40B4-BE49-F238E27FC236}">
                    <a16:creationId xmlns:a16="http://schemas.microsoft.com/office/drawing/2014/main" id="{FD9AF708-F114-6BF7-BAF7-067F0D33B2C3}"/>
                  </a:ext>
                </a:extLst>
              </p:cNvPr>
              <p:cNvSpPr/>
              <p:nvPr/>
            </p:nvSpPr>
            <p:spPr>
              <a:xfrm>
                <a:off x="9360004" y="2075869"/>
                <a:ext cx="1113971" cy="894303"/>
              </a:xfrm>
              <a:custGeom>
                <a:avLst/>
                <a:gdLst>
                  <a:gd name="connsiteX0" fmla="*/ 1088571 w 1088571"/>
                  <a:gd name="connsiteY0" fmla="*/ 21052 h 915355"/>
                  <a:gd name="connsiteX1" fmla="*/ 1014883 w 1088571"/>
                  <a:gd name="connsiteY1" fmla="*/ 27751 h 915355"/>
                  <a:gd name="connsiteX2" fmla="*/ 964642 w 1088571"/>
                  <a:gd name="connsiteY2" fmla="*/ 292357 h 915355"/>
                  <a:gd name="connsiteX3" fmla="*/ 934497 w 1088571"/>
                  <a:gd name="connsiteY3" fmla="*/ 151681 h 915355"/>
                  <a:gd name="connsiteX4" fmla="*/ 894303 w 1088571"/>
                  <a:gd name="connsiteY4" fmla="*/ 449782 h 915355"/>
                  <a:gd name="connsiteX5" fmla="*/ 840712 w 1088571"/>
                  <a:gd name="connsiteY5" fmla="*/ 412938 h 915355"/>
                  <a:gd name="connsiteX6" fmla="*/ 834013 w 1088571"/>
                  <a:gd name="connsiteY6" fmla="*/ 479927 h 915355"/>
                  <a:gd name="connsiteX7" fmla="*/ 787121 w 1088571"/>
                  <a:gd name="connsiteY7" fmla="*/ 520120 h 915355"/>
                  <a:gd name="connsiteX8" fmla="*/ 746927 w 1088571"/>
                  <a:gd name="connsiteY8" fmla="*/ 915355 h 915355"/>
                  <a:gd name="connsiteX9" fmla="*/ 720132 w 1088571"/>
                  <a:gd name="connsiteY9" fmla="*/ 523470 h 915355"/>
                  <a:gd name="connsiteX10" fmla="*/ 673240 w 1088571"/>
                  <a:gd name="connsiteY10" fmla="*/ 781377 h 915355"/>
                  <a:gd name="connsiteX11" fmla="*/ 639745 w 1088571"/>
                  <a:gd name="connsiteY11" fmla="*/ 617254 h 915355"/>
                  <a:gd name="connsiteX12" fmla="*/ 589503 w 1088571"/>
                  <a:gd name="connsiteY12" fmla="*/ 798125 h 915355"/>
                  <a:gd name="connsiteX13" fmla="*/ 556009 w 1088571"/>
                  <a:gd name="connsiteY13" fmla="*/ 694292 h 915355"/>
                  <a:gd name="connsiteX14" fmla="*/ 509116 w 1088571"/>
                  <a:gd name="connsiteY14" fmla="*/ 834968 h 915355"/>
                  <a:gd name="connsiteX15" fmla="*/ 465574 w 1088571"/>
                  <a:gd name="connsiteY15" fmla="*/ 754582 h 915355"/>
                  <a:gd name="connsiteX16" fmla="*/ 432079 w 1088571"/>
                  <a:gd name="connsiteY16" fmla="*/ 767979 h 915355"/>
                  <a:gd name="connsiteX17" fmla="*/ 391886 w 1088571"/>
                  <a:gd name="connsiteY17" fmla="*/ 858415 h 915355"/>
                  <a:gd name="connsiteX18" fmla="*/ 355042 w 1088571"/>
                  <a:gd name="connsiteY18" fmla="*/ 908656 h 915355"/>
                  <a:gd name="connsiteX19" fmla="*/ 288053 w 1088571"/>
                  <a:gd name="connsiteY19" fmla="*/ 885210 h 915355"/>
                  <a:gd name="connsiteX20" fmla="*/ 244510 w 1088571"/>
                  <a:gd name="connsiteY20" fmla="*/ 908656 h 915355"/>
                  <a:gd name="connsiteX21" fmla="*/ 0 w 1088571"/>
                  <a:gd name="connsiteY21" fmla="*/ 915355 h 915355"/>
                  <a:gd name="connsiteX22" fmla="*/ 0 w 1088571"/>
                  <a:gd name="connsiteY22" fmla="*/ 915355 h 915355"/>
                  <a:gd name="connsiteX0" fmla="*/ 1088571 w 1088571"/>
                  <a:gd name="connsiteY0" fmla="*/ 9926 h 904229"/>
                  <a:gd name="connsiteX1" fmla="*/ 1034980 w 1088571"/>
                  <a:gd name="connsiteY1" fmla="*/ 43421 h 904229"/>
                  <a:gd name="connsiteX2" fmla="*/ 964642 w 1088571"/>
                  <a:gd name="connsiteY2" fmla="*/ 281231 h 904229"/>
                  <a:gd name="connsiteX3" fmla="*/ 934497 w 1088571"/>
                  <a:gd name="connsiteY3" fmla="*/ 140555 h 904229"/>
                  <a:gd name="connsiteX4" fmla="*/ 894303 w 1088571"/>
                  <a:gd name="connsiteY4" fmla="*/ 438656 h 904229"/>
                  <a:gd name="connsiteX5" fmla="*/ 840712 w 1088571"/>
                  <a:gd name="connsiteY5" fmla="*/ 401812 h 904229"/>
                  <a:gd name="connsiteX6" fmla="*/ 834013 w 1088571"/>
                  <a:gd name="connsiteY6" fmla="*/ 468801 h 904229"/>
                  <a:gd name="connsiteX7" fmla="*/ 787121 w 1088571"/>
                  <a:gd name="connsiteY7" fmla="*/ 508994 h 904229"/>
                  <a:gd name="connsiteX8" fmla="*/ 746927 w 1088571"/>
                  <a:gd name="connsiteY8" fmla="*/ 904229 h 904229"/>
                  <a:gd name="connsiteX9" fmla="*/ 720132 w 1088571"/>
                  <a:gd name="connsiteY9" fmla="*/ 512344 h 904229"/>
                  <a:gd name="connsiteX10" fmla="*/ 673240 w 1088571"/>
                  <a:gd name="connsiteY10" fmla="*/ 770251 h 904229"/>
                  <a:gd name="connsiteX11" fmla="*/ 639745 w 1088571"/>
                  <a:gd name="connsiteY11" fmla="*/ 606128 h 904229"/>
                  <a:gd name="connsiteX12" fmla="*/ 589503 w 1088571"/>
                  <a:gd name="connsiteY12" fmla="*/ 786999 h 904229"/>
                  <a:gd name="connsiteX13" fmla="*/ 556009 w 1088571"/>
                  <a:gd name="connsiteY13" fmla="*/ 683166 h 904229"/>
                  <a:gd name="connsiteX14" fmla="*/ 509116 w 1088571"/>
                  <a:gd name="connsiteY14" fmla="*/ 823842 h 904229"/>
                  <a:gd name="connsiteX15" fmla="*/ 465574 w 1088571"/>
                  <a:gd name="connsiteY15" fmla="*/ 743456 h 904229"/>
                  <a:gd name="connsiteX16" fmla="*/ 432079 w 1088571"/>
                  <a:gd name="connsiteY16" fmla="*/ 756853 h 904229"/>
                  <a:gd name="connsiteX17" fmla="*/ 391886 w 1088571"/>
                  <a:gd name="connsiteY17" fmla="*/ 847289 h 904229"/>
                  <a:gd name="connsiteX18" fmla="*/ 355042 w 1088571"/>
                  <a:gd name="connsiteY18" fmla="*/ 897530 h 904229"/>
                  <a:gd name="connsiteX19" fmla="*/ 288053 w 1088571"/>
                  <a:gd name="connsiteY19" fmla="*/ 874084 h 904229"/>
                  <a:gd name="connsiteX20" fmla="*/ 244510 w 1088571"/>
                  <a:gd name="connsiteY20" fmla="*/ 897530 h 904229"/>
                  <a:gd name="connsiteX21" fmla="*/ 0 w 1088571"/>
                  <a:gd name="connsiteY21" fmla="*/ 904229 h 904229"/>
                  <a:gd name="connsiteX22" fmla="*/ 0 w 1088571"/>
                  <a:gd name="connsiteY22" fmla="*/ 904229 h 904229"/>
                  <a:gd name="connsiteX0" fmla="*/ 1088571 w 1088571"/>
                  <a:gd name="connsiteY0" fmla="*/ 0 h 894303"/>
                  <a:gd name="connsiteX1" fmla="*/ 1034980 w 1088571"/>
                  <a:gd name="connsiteY1" fmla="*/ 33495 h 894303"/>
                  <a:gd name="connsiteX2" fmla="*/ 964642 w 1088571"/>
                  <a:gd name="connsiteY2" fmla="*/ 271305 h 894303"/>
                  <a:gd name="connsiteX3" fmla="*/ 934497 w 1088571"/>
                  <a:gd name="connsiteY3" fmla="*/ 130629 h 894303"/>
                  <a:gd name="connsiteX4" fmla="*/ 894303 w 1088571"/>
                  <a:gd name="connsiteY4" fmla="*/ 428730 h 894303"/>
                  <a:gd name="connsiteX5" fmla="*/ 840712 w 1088571"/>
                  <a:gd name="connsiteY5" fmla="*/ 391886 h 894303"/>
                  <a:gd name="connsiteX6" fmla="*/ 834013 w 1088571"/>
                  <a:gd name="connsiteY6" fmla="*/ 458875 h 894303"/>
                  <a:gd name="connsiteX7" fmla="*/ 787121 w 1088571"/>
                  <a:gd name="connsiteY7" fmla="*/ 499068 h 894303"/>
                  <a:gd name="connsiteX8" fmla="*/ 746927 w 1088571"/>
                  <a:gd name="connsiteY8" fmla="*/ 894303 h 894303"/>
                  <a:gd name="connsiteX9" fmla="*/ 720132 w 1088571"/>
                  <a:gd name="connsiteY9" fmla="*/ 502418 h 894303"/>
                  <a:gd name="connsiteX10" fmla="*/ 673240 w 1088571"/>
                  <a:gd name="connsiteY10" fmla="*/ 760325 h 894303"/>
                  <a:gd name="connsiteX11" fmla="*/ 639745 w 1088571"/>
                  <a:gd name="connsiteY11" fmla="*/ 596202 h 894303"/>
                  <a:gd name="connsiteX12" fmla="*/ 589503 w 1088571"/>
                  <a:gd name="connsiteY12" fmla="*/ 777073 h 894303"/>
                  <a:gd name="connsiteX13" fmla="*/ 556009 w 1088571"/>
                  <a:gd name="connsiteY13" fmla="*/ 673240 h 894303"/>
                  <a:gd name="connsiteX14" fmla="*/ 509116 w 1088571"/>
                  <a:gd name="connsiteY14" fmla="*/ 813916 h 894303"/>
                  <a:gd name="connsiteX15" fmla="*/ 465574 w 1088571"/>
                  <a:gd name="connsiteY15" fmla="*/ 733530 h 894303"/>
                  <a:gd name="connsiteX16" fmla="*/ 432079 w 1088571"/>
                  <a:gd name="connsiteY16" fmla="*/ 746927 h 894303"/>
                  <a:gd name="connsiteX17" fmla="*/ 391886 w 1088571"/>
                  <a:gd name="connsiteY17" fmla="*/ 837363 h 894303"/>
                  <a:gd name="connsiteX18" fmla="*/ 355042 w 1088571"/>
                  <a:gd name="connsiteY18" fmla="*/ 887604 h 894303"/>
                  <a:gd name="connsiteX19" fmla="*/ 288053 w 1088571"/>
                  <a:gd name="connsiteY19" fmla="*/ 864158 h 894303"/>
                  <a:gd name="connsiteX20" fmla="*/ 244510 w 1088571"/>
                  <a:gd name="connsiteY20" fmla="*/ 887604 h 894303"/>
                  <a:gd name="connsiteX21" fmla="*/ 0 w 1088571"/>
                  <a:gd name="connsiteY21" fmla="*/ 894303 h 894303"/>
                  <a:gd name="connsiteX22" fmla="*/ 0 w 1088571"/>
                  <a:gd name="connsiteY22" fmla="*/ 894303 h 894303"/>
                  <a:gd name="connsiteX0" fmla="*/ 1088571 w 1088571"/>
                  <a:gd name="connsiteY0" fmla="*/ 0 h 894303"/>
                  <a:gd name="connsiteX1" fmla="*/ 1034980 w 1088571"/>
                  <a:gd name="connsiteY1" fmla="*/ 33495 h 894303"/>
                  <a:gd name="connsiteX2" fmla="*/ 964642 w 1088571"/>
                  <a:gd name="connsiteY2" fmla="*/ 271305 h 894303"/>
                  <a:gd name="connsiteX3" fmla="*/ 931322 w 1088571"/>
                  <a:gd name="connsiteY3" fmla="*/ 286204 h 894303"/>
                  <a:gd name="connsiteX4" fmla="*/ 894303 w 1088571"/>
                  <a:gd name="connsiteY4" fmla="*/ 428730 h 894303"/>
                  <a:gd name="connsiteX5" fmla="*/ 840712 w 1088571"/>
                  <a:gd name="connsiteY5" fmla="*/ 391886 h 894303"/>
                  <a:gd name="connsiteX6" fmla="*/ 834013 w 1088571"/>
                  <a:gd name="connsiteY6" fmla="*/ 458875 h 894303"/>
                  <a:gd name="connsiteX7" fmla="*/ 787121 w 1088571"/>
                  <a:gd name="connsiteY7" fmla="*/ 499068 h 894303"/>
                  <a:gd name="connsiteX8" fmla="*/ 746927 w 1088571"/>
                  <a:gd name="connsiteY8" fmla="*/ 894303 h 894303"/>
                  <a:gd name="connsiteX9" fmla="*/ 720132 w 1088571"/>
                  <a:gd name="connsiteY9" fmla="*/ 502418 h 894303"/>
                  <a:gd name="connsiteX10" fmla="*/ 673240 w 1088571"/>
                  <a:gd name="connsiteY10" fmla="*/ 760325 h 894303"/>
                  <a:gd name="connsiteX11" fmla="*/ 639745 w 1088571"/>
                  <a:gd name="connsiteY11" fmla="*/ 596202 h 894303"/>
                  <a:gd name="connsiteX12" fmla="*/ 589503 w 1088571"/>
                  <a:gd name="connsiteY12" fmla="*/ 777073 h 894303"/>
                  <a:gd name="connsiteX13" fmla="*/ 556009 w 1088571"/>
                  <a:gd name="connsiteY13" fmla="*/ 673240 h 894303"/>
                  <a:gd name="connsiteX14" fmla="*/ 509116 w 1088571"/>
                  <a:gd name="connsiteY14" fmla="*/ 813916 h 894303"/>
                  <a:gd name="connsiteX15" fmla="*/ 465574 w 1088571"/>
                  <a:gd name="connsiteY15" fmla="*/ 733530 h 894303"/>
                  <a:gd name="connsiteX16" fmla="*/ 432079 w 1088571"/>
                  <a:gd name="connsiteY16" fmla="*/ 746927 h 894303"/>
                  <a:gd name="connsiteX17" fmla="*/ 391886 w 1088571"/>
                  <a:gd name="connsiteY17" fmla="*/ 837363 h 894303"/>
                  <a:gd name="connsiteX18" fmla="*/ 355042 w 1088571"/>
                  <a:gd name="connsiteY18" fmla="*/ 887604 h 894303"/>
                  <a:gd name="connsiteX19" fmla="*/ 288053 w 1088571"/>
                  <a:gd name="connsiteY19" fmla="*/ 864158 h 894303"/>
                  <a:gd name="connsiteX20" fmla="*/ 244510 w 1088571"/>
                  <a:gd name="connsiteY20" fmla="*/ 887604 h 894303"/>
                  <a:gd name="connsiteX21" fmla="*/ 0 w 1088571"/>
                  <a:gd name="connsiteY21" fmla="*/ 894303 h 894303"/>
                  <a:gd name="connsiteX22" fmla="*/ 0 w 1088571"/>
                  <a:gd name="connsiteY22" fmla="*/ 894303 h 894303"/>
                  <a:gd name="connsiteX0" fmla="*/ 1088571 w 1088571"/>
                  <a:gd name="connsiteY0" fmla="*/ 0 h 894303"/>
                  <a:gd name="connsiteX1" fmla="*/ 1034980 w 1088571"/>
                  <a:gd name="connsiteY1" fmla="*/ 33495 h 894303"/>
                  <a:gd name="connsiteX2" fmla="*/ 970992 w 1088571"/>
                  <a:gd name="connsiteY2" fmla="*/ 309405 h 894303"/>
                  <a:gd name="connsiteX3" fmla="*/ 931322 w 1088571"/>
                  <a:gd name="connsiteY3" fmla="*/ 286204 h 894303"/>
                  <a:gd name="connsiteX4" fmla="*/ 894303 w 1088571"/>
                  <a:gd name="connsiteY4" fmla="*/ 428730 h 894303"/>
                  <a:gd name="connsiteX5" fmla="*/ 840712 w 1088571"/>
                  <a:gd name="connsiteY5" fmla="*/ 391886 h 894303"/>
                  <a:gd name="connsiteX6" fmla="*/ 834013 w 1088571"/>
                  <a:gd name="connsiteY6" fmla="*/ 458875 h 894303"/>
                  <a:gd name="connsiteX7" fmla="*/ 787121 w 1088571"/>
                  <a:gd name="connsiteY7" fmla="*/ 499068 h 894303"/>
                  <a:gd name="connsiteX8" fmla="*/ 746927 w 1088571"/>
                  <a:gd name="connsiteY8" fmla="*/ 894303 h 894303"/>
                  <a:gd name="connsiteX9" fmla="*/ 720132 w 1088571"/>
                  <a:gd name="connsiteY9" fmla="*/ 502418 h 894303"/>
                  <a:gd name="connsiteX10" fmla="*/ 673240 w 1088571"/>
                  <a:gd name="connsiteY10" fmla="*/ 760325 h 894303"/>
                  <a:gd name="connsiteX11" fmla="*/ 639745 w 1088571"/>
                  <a:gd name="connsiteY11" fmla="*/ 596202 h 894303"/>
                  <a:gd name="connsiteX12" fmla="*/ 589503 w 1088571"/>
                  <a:gd name="connsiteY12" fmla="*/ 777073 h 894303"/>
                  <a:gd name="connsiteX13" fmla="*/ 556009 w 1088571"/>
                  <a:gd name="connsiteY13" fmla="*/ 673240 h 894303"/>
                  <a:gd name="connsiteX14" fmla="*/ 509116 w 1088571"/>
                  <a:gd name="connsiteY14" fmla="*/ 813916 h 894303"/>
                  <a:gd name="connsiteX15" fmla="*/ 465574 w 1088571"/>
                  <a:gd name="connsiteY15" fmla="*/ 733530 h 894303"/>
                  <a:gd name="connsiteX16" fmla="*/ 432079 w 1088571"/>
                  <a:gd name="connsiteY16" fmla="*/ 746927 h 894303"/>
                  <a:gd name="connsiteX17" fmla="*/ 391886 w 1088571"/>
                  <a:gd name="connsiteY17" fmla="*/ 837363 h 894303"/>
                  <a:gd name="connsiteX18" fmla="*/ 355042 w 1088571"/>
                  <a:gd name="connsiteY18" fmla="*/ 887604 h 894303"/>
                  <a:gd name="connsiteX19" fmla="*/ 288053 w 1088571"/>
                  <a:gd name="connsiteY19" fmla="*/ 864158 h 894303"/>
                  <a:gd name="connsiteX20" fmla="*/ 244510 w 1088571"/>
                  <a:gd name="connsiteY20" fmla="*/ 887604 h 894303"/>
                  <a:gd name="connsiteX21" fmla="*/ 0 w 1088571"/>
                  <a:gd name="connsiteY21" fmla="*/ 894303 h 894303"/>
                  <a:gd name="connsiteX22" fmla="*/ 0 w 1088571"/>
                  <a:gd name="connsiteY22" fmla="*/ 894303 h 894303"/>
                  <a:gd name="connsiteX0" fmla="*/ 1088571 w 1088571"/>
                  <a:gd name="connsiteY0" fmla="*/ 0 h 894303"/>
                  <a:gd name="connsiteX1" fmla="*/ 1034980 w 1088571"/>
                  <a:gd name="connsiteY1" fmla="*/ 33495 h 894303"/>
                  <a:gd name="connsiteX2" fmla="*/ 970992 w 1088571"/>
                  <a:gd name="connsiteY2" fmla="*/ 309405 h 894303"/>
                  <a:gd name="connsiteX3" fmla="*/ 931322 w 1088571"/>
                  <a:gd name="connsiteY3" fmla="*/ 286204 h 894303"/>
                  <a:gd name="connsiteX4" fmla="*/ 894303 w 1088571"/>
                  <a:gd name="connsiteY4" fmla="*/ 428730 h 894303"/>
                  <a:gd name="connsiteX5" fmla="*/ 856587 w 1088571"/>
                  <a:gd name="connsiteY5" fmla="*/ 420461 h 894303"/>
                  <a:gd name="connsiteX6" fmla="*/ 834013 w 1088571"/>
                  <a:gd name="connsiteY6" fmla="*/ 458875 h 894303"/>
                  <a:gd name="connsiteX7" fmla="*/ 787121 w 1088571"/>
                  <a:gd name="connsiteY7" fmla="*/ 499068 h 894303"/>
                  <a:gd name="connsiteX8" fmla="*/ 746927 w 1088571"/>
                  <a:gd name="connsiteY8" fmla="*/ 894303 h 894303"/>
                  <a:gd name="connsiteX9" fmla="*/ 720132 w 1088571"/>
                  <a:gd name="connsiteY9" fmla="*/ 502418 h 894303"/>
                  <a:gd name="connsiteX10" fmla="*/ 673240 w 1088571"/>
                  <a:gd name="connsiteY10" fmla="*/ 760325 h 894303"/>
                  <a:gd name="connsiteX11" fmla="*/ 639745 w 1088571"/>
                  <a:gd name="connsiteY11" fmla="*/ 596202 h 894303"/>
                  <a:gd name="connsiteX12" fmla="*/ 589503 w 1088571"/>
                  <a:gd name="connsiteY12" fmla="*/ 777073 h 894303"/>
                  <a:gd name="connsiteX13" fmla="*/ 556009 w 1088571"/>
                  <a:gd name="connsiteY13" fmla="*/ 673240 h 894303"/>
                  <a:gd name="connsiteX14" fmla="*/ 509116 w 1088571"/>
                  <a:gd name="connsiteY14" fmla="*/ 813916 h 894303"/>
                  <a:gd name="connsiteX15" fmla="*/ 465574 w 1088571"/>
                  <a:gd name="connsiteY15" fmla="*/ 733530 h 894303"/>
                  <a:gd name="connsiteX16" fmla="*/ 432079 w 1088571"/>
                  <a:gd name="connsiteY16" fmla="*/ 746927 h 894303"/>
                  <a:gd name="connsiteX17" fmla="*/ 391886 w 1088571"/>
                  <a:gd name="connsiteY17" fmla="*/ 837363 h 894303"/>
                  <a:gd name="connsiteX18" fmla="*/ 355042 w 1088571"/>
                  <a:gd name="connsiteY18" fmla="*/ 887604 h 894303"/>
                  <a:gd name="connsiteX19" fmla="*/ 288053 w 1088571"/>
                  <a:gd name="connsiteY19" fmla="*/ 864158 h 894303"/>
                  <a:gd name="connsiteX20" fmla="*/ 244510 w 1088571"/>
                  <a:gd name="connsiteY20" fmla="*/ 887604 h 894303"/>
                  <a:gd name="connsiteX21" fmla="*/ 0 w 1088571"/>
                  <a:gd name="connsiteY21" fmla="*/ 894303 h 894303"/>
                  <a:gd name="connsiteX22" fmla="*/ 0 w 1088571"/>
                  <a:gd name="connsiteY22" fmla="*/ 894303 h 894303"/>
                  <a:gd name="connsiteX0" fmla="*/ 1088571 w 1088571"/>
                  <a:gd name="connsiteY0" fmla="*/ 1000 h 895303"/>
                  <a:gd name="connsiteX1" fmla="*/ 1034980 w 1088571"/>
                  <a:gd name="connsiteY1" fmla="*/ 34495 h 895303"/>
                  <a:gd name="connsiteX2" fmla="*/ 970992 w 1088571"/>
                  <a:gd name="connsiteY2" fmla="*/ 310405 h 895303"/>
                  <a:gd name="connsiteX3" fmla="*/ 931322 w 1088571"/>
                  <a:gd name="connsiteY3" fmla="*/ 287204 h 895303"/>
                  <a:gd name="connsiteX4" fmla="*/ 894303 w 1088571"/>
                  <a:gd name="connsiteY4" fmla="*/ 429730 h 895303"/>
                  <a:gd name="connsiteX5" fmla="*/ 856587 w 1088571"/>
                  <a:gd name="connsiteY5" fmla="*/ 421461 h 895303"/>
                  <a:gd name="connsiteX6" fmla="*/ 834013 w 1088571"/>
                  <a:gd name="connsiteY6" fmla="*/ 459875 h 895303"/>
                  <a:gd name="connsiteX7" fmla="*/ 787121 w 1088571"/>
                  <a:gd name="connsiteY7" fmla="*/ 500068 h 895303"/>
                  <a:gd name="connsiteX8" fmla="*/ 746927 w 1088571"/>
                  <a:gd name="connsiteY8" fmla="*/ 895303 h 895303"/>
                  <a:gd name="connsiteX9" fmla="*/ 720132 w 1088571"/>
                  <a:gd name="connsiteY9" fmla="*/ 503418 h 895303"/>
                  <a:gd name="connsiteX10" fmla="*/ 673240 w 1088571"/>
                  <a:gd name="connsiteY10" fmla="*/ 761325 h 895303"/>
                  <a:gd name="connsiteX11" fmla="*/ 639745 w 1088571"/>
                  <a:gd name="connsiteY11" fmla="*/ 597202 h 895303"/>
                  <a:gd name="connsiteX12" fmla="*/ 589503 w 1088571"/>
                  <a:gd name="connsiteY12" fmla="*/ 778073 h 895303"/>
                  <a:gd name="connsiteX13" fmla="*/ 556009 w 1088571"/>
                  <a:gd name="connsiteY13" fmla="*/ 674240 h 895303"/>
                  <a:gd name="connsiteX14" fmla="*/ 509116 w 1088571"/>
                  <a:gd name="connsiteY14" fmla="*/ 814916 h 895303"/>
                  <a:gd name="connsiteX15" fmla="*/ 465574 w 1088571"/>
                  <a:gd name="connsiteY15" fmla="*/ 734530 h 895303"/>
                  <a:gd name="connsiteX16" fmla="*/ 432079 w 1088571"/>
                  <a:gd name="connsiteY16" fmla="*/ 747927 h 895303"/>
                  <a:gd name="connsiteX17" fmla="*/ 391886 w 1088571"/>
                  <a:gd name="connsiteY17" fmla="*/ 838363 h 895303"/>
                  <a:gd name="connsiteX18" fmla="*/ 355042 w 1088571"/>
                  <a:gd name="connsiteY18" fmla="*/ 888604 h 895303"/>
                  <a:gd name="connsiteX19" fmla="*/ 288053 w 1088571"/>
                  <a:gd name="connsiteY19" fmla="*/ 865158 h 895303"/>
                  <a:gd name="connsiteX20" fmla="*/ 244510 w 1088571"/>
                  <a:gd name="connsiteY20" fmla="*/ 888604 h 895303"/>
                  <a:gd name="connsiteX21" fmla="*/ 0 w 1088571"/>
                  <a:gd name="connsiteY21" fmla="*/ 895303 h 895303"/>
                  <a:gd name="connsiteX22" fmla="*/ 0 w 1088571"/>
                  <a:gd name="connsiteY22" fmla="*/ 895303 h 895303"/>
                  <a:gd name="connsiteX0" fmla="*/ 1088571 w 1088571"/>
                  <a:gd name="connsiteY0" fmla="*/ 0 h 894303"/>
                  <a:gd name="connsiteX1" fmla="*/ 1038155 w 1088571"/>
                  <a:gd name="connsiteY1" fmla="*/ 39845 h 894303"/>
                  <a:gd name="connsiteX2" fmla="*/ 970992 w 1088571"/>
                  <a:gd name="connsiteY2" fmla="*/ 309405 h 894303"/>
                  <a:gd name="connsiteX3" fmla="*/ 931322 w 1088571"/>
                  <a:gd name="connsiteY3" fmla="*/ 286204 h 894303"/>
                  <a:gd name="connsiteX4" fmla="*/ 894303 w 1088571"/>
                  <a:gd name="connsiteY4" fmla="*/ 428730 h 894303"/>
                  <a:gd name="connsiteX5" fmla="*/ 856587 w 1088571"/>
                  <a:gd name="connsiteY5" fmla="*/ 420461 h 894303"/>
                  <a:gd name="connsiteX6" fmla="*/ 834013 w 1088571"/>
                  <a:gd name="connsiteY6" fmla="*/ 458875 h 894303"/>
                  <a:gd name="connsiteX7" fmla="*/ 787121 w 1088571"/>
                  <a:gd name="connsiteY7" fmla="*/ 499068 h 894303"/>
                  <a:gd name="connsiteX8" fmla="*/ 746927 w 1088571"/>
                  <a:gd name="connsiteY8" fmla="*/ 894303 h 894303"/>
                  <a:gd name="connsiteX9" fmla="*/ 720132 w 1088571"/>
                  <a:gd name="connsiteY9" fmla="*/ 502418 h 894303"/>
                  <a:gd name="connsiteX10" fmla="*/ 673240 w 1088571"/>
                  <a:gd name="connsiteY10" fmla="*/ 760325 h 894303"/>
                  <a:gd name="connsiteX11" fmla="*/ 639745 w 1088571"/>
                  <a:gd name="connsiteY11" fmla="*/ 596202 h 894303"/>
                  <a:gd name="connsiteX12" fmla="*/ 589503 w 1088571"/>
                  <a:gd name="connsiteY12" fmla="*/ 777073 h 894303"/>
                  <a:gd name="connsiteX13" fmla="*/ 556009 w 1088571"/>
                  <a:gd name="connsiteY13" fmla="*/ 673240 h 894303"/>
                  <a:gd name="connsiteX14" fmla="*/ 509116 w 1088571"/>
                  <a:gd name="connsiteY14" fmla="*/ 813916 h 894303"/>
                  <a:gd name="connsiteX15" fmla="*/ 465574 w 1088571"/>
                  <a:gd name="connsiteY15" fmla="*/ 733530 h 894303"/>
                  <a:gd name="connsiteX16" fmla="*/ 432079 w 1088571"/>
                  <a:gd name="connsiteY16" fmla="*/ 746927 h 894303"/>
                  <a:gd name="connsiteX17" fmla="*/ 391886 w 1088571"/>
                  <a:gd name="connsiteY17" fmla="*/ 837363 h 894303"/>
                  <a:gd name="connsiteX18" fmla="*/ 355042 w 1088571"/>
                  <a:gd name="connsiteY18" fmla="*/ 887604 h 894303"/>
                  <a:gd name="connsiteX19" fmla="*/ 288053 w 1088571"/>
                  <a:gd name="connsiteY19" fmla="*/ 864158 h 894303"/>
                  <a:gd name="connsiteX20" fmla="*/ 244510 w 1088571"/>
                  <a:gd name="connsiteY20" fmla="*/ 887604 h 894303"/>
                  <a:gd name="connsiteX21" fmla="*/ 0 w 1088571"/>
                  <a:gd name="connsiteY21" fmla="*/ 894303 h 894303"/>
                  <a:gd name="connsiteX22" fmla="*/ 0 w 1088571"/>
                  <a:gd name="connsiteY22" fmla="*/ 894303 h 894303"/>
                  <a:gd name="connsiteX0" fmla="*/ 1113971 w 1113971"/>
                  <a:gd name="connsiteY0" fmla="*/ 0 h 894303"/>
                  <a:gd name="connsiteX1" fmla="*/ 1063555 w 1113971"/>
                  <a:gd name="connsiteY1" fmla="*/ 39845 h 894303"/>
                  <a:gd name="connsiteX2" fmla="*/ 996392 w 1113971"/>
                  <a:gd name="connsiteY2" fmla="*/ 309405 h 894303"/>
                  <a:gd name="connsiteX3" fmla="*/ 956722 w 1113971"/>
                  <a:gd name="connsiteY3" fmla="*/ 286204 h 894303"/>
                  <a:gd name="connsiteX4" fmla="*/ 919703 w 1113971"/>
                  <a:gd name="connsiteY4" fmla="*/ 428730 h 894303"/>
                  <a:gd name="connsiteX5" fmla="*/ 881987 w 1113971"/>
                  <a:gd name="connsiteY5" fmla="*/ 420461 h 894303"/>
                  <a:gd name="connsiteX6" fmla="*/ 859413 w 1113971"/>
                  <a:gd name="connsiteY6" fmla="*/ 458875 h 894303"/>
                  <a:gd name="connsiteX7" fmla="*/ 812521 w 1113971"/>
                  <a:gd name="connsiteY7" fmla="*/ 499068 h 894303"/>
                  <a:gd name="connsiteX8" fmla="*/ 772327 w 1113971"/>
                  <a:gd name="connsiteY8" fmla="*/ 894303 h 894303"/>
                  <a:gd name="connsiteX9" fmla="*/ 745532 w 1113971"/>
                  <a:gd name="connsiteY9" fmla="*/ 502418 h 894303"/>
                  <a:gd name="connsiteX10" fmla="*/ 698640 w 1113971"/>
                  <a:gd name="connsiteY10" fmla="*/ 760325 h 894303"/>
                  <a:gd name="connsiteX11" fmla="*/ 665145 w 1113971"/>
                  <a:gd name="connsiteY11" fmla="*/ 596202 h 894303"/>
                  <a:gd name="connsiteX12" fmla="*/ 614903 w 1113971"/>
                  <a:gd name="connsiteY12" fmla="*/ 777073 h 894303"/>
                  <a:gd name="connsiteX13" fmla="*/ 581409 w 1113971"/>
                  <a:gd name="connsiteY13" fmla="*/ 673240 h 894303"/>
                  <a:gd name="connsiteX14" fmla="*/ 534516 w 1113971"/>
                  <a:gd name="connsiteY14" fmla="*/ 813916 h 894303"/>
                  <a:gd name="connsiteX15" fmla="*/ 490974 w 1113971"/>
                  <a:gd name="connsiteY15" fmla="*/ 733530 h 894303"/>
                  <a:gd name="connsiteX16" fmla="*/ 457479 w 1113971"/>
                  <a:gd name="connsiteY16" fmla="*/ 746927 h 894303"/>
                  <a:gd name="connsiteX17" fmla="*/ 417286 w 1113971"/>
                  <a:gd name="connsiteY17" fmla="*/ 837363 h 894303"/>
                  <a:gd name="connsiteX18" fmla="*/ 380442 w 1113971"/>
                  <a:gd name="connsiteY18" fmla="*/ 887604 h 894303"/>
                  <a:gd name="connsiteX19" fmla="*/ 313453 w 1113971"/>
                  <a:gd name="connsiteY19" fmla="*/ 864158 h 894303"/>
                  <a:gd name="connsiteX20" fmla="*/ 269910 w 1113971"/>
                  <a:gd name="connsiteY20" fmla="*/ 887604 h 894303"/>
                  <a:gd name="connsiteX21" fmla="*/ 25400 w 1113971"/>
                  <a:gd name="connsiteY21" fmla="*/ 894303 h 894303"/>
                  <a:gd name="connsiteX22" fmla="*/ 0 w 1113971"/>
                  <a:gd name="connsiteY22" fmla="*/ 894303 h 89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113971" h="894303">
                    <a:moveTo>
                      <a:pt x="1113971" y="0"/>
                    </a:moveTo>
                    <a:cubicBezTo>
                      <a:pt x="1087454" y="7536"/>
                      <a:pt x="1102201" y="-14897"/>
                      <a:pt x="1063555" y="39845"/>
                    </a:cubicBezTo>
                    <a:cubicBezTo>
                      <a:pt x="1024909" y="94587"/>
                      <a:pt x="1014197" y="268345"/>
                      <a:pt x="996392" y="309405"/>
                    </a:cubicBezTo>
                    <a:cubicBezTo>
                      <a:pt x="978587" y="350465"/>
                      <a:pt x="969503" y="266317"/>
                      <a:pt x="956722" y="286204"/>
                    </a:cubicBezTo>
                    <a:cubicBezTo>
                      <a:pt x="943941" y="306091"/>
                      <a:pt x="932159" y="406354"/>
                      <a:pt x="919703" y="428730"/>
                    </a:cubicBezTo>
                    <a:cubicBezTo>
                      <a:pt x="907247" y="451106"/>
                      <a:pt x="892035" y="415437"/>
                      <a:pt x="881987" y="420461"/>
                    </a:cubicBezTo>
                    <a:cubicBezTo>
                      <a:pt x="871939" y="425485"/>
                      <a:pt x="870991" y="445774"/>
                      <a:pt x="859413" y="458875"/>
                    </a:cubicBezTo>
                    <a:cubicBezTo>
                      <a:pt x="847835" y="471976"/>
                      <a:pt x="827035" y="426497"/>
                      <a:pt x="812521" y="499068"/>
                    </a:cubicBezTo>
                    <a:cubicBezTo>
                      <a:pt x="798007" y="571639"/>
                      <a:pt x="783492" y="893745"/>
                      <a:pt x="772327" y="894303"/>
                    </a:cubicBezTo>
                    <a:cubicBezTo>
                      <a:pt x="761162" y="894861"/>
                      <a:pt x="757813" y="524748"/>
                      <a:pt x="745532" y="502418"/>
                    </a:cubicBezTo>
                    <a:cubicBezTo>
                      <a:pt x="733251" y="480088"/>
                      <a:pt x="712038" y="744694"/>
                      <a:pt x="698640" y="760325"/>
                    </a:cubicBezTo>
                    <a:cubicBezTo>
                      <a:pt x="685242" y="775956"/>
                      <a:pt x="679101" y="593411"/>
                      <a:pt x="665145" y="596202"/>
                    </a:cubicBezTo>
                    <a:cubicBezTo>
                      <a:pt x="651189" y="598993"/>
                      <a:pt x="628859" y="764233"/>
                      <a:pt x="614903" y="777073"/>
                    </a:cubicBezTo>
                    <a:cubicBezTo>
                      <a:pt x="600947" y="789913"/>
                      <a:pt x="594807" y="667100"/>
                      <a:pt x="581409" y="673240"/>
                    </a:cubicBezTo>
                    <a:cubicBezTo>
                      <a:pt x="568011" y="679380"/>
                      <a:pt x="549588" y="803868"/>
                      <a:pt x="534516" y="813916"/>
                    </a:cubicBezTo>
                    <a:cubicBezTo>
                      <a:pt x="519443" y="823964"/>
                      <a:pt x="503813" y="744695"/>
                      <a:pt x="490974" y="733530"/>
                    </a:cubicBezTo>
                    <a:cubicBezTo>
                      <a:pt x="478134" y="722365"/>
                      <a:pt x="469760" y="729622"/>
                      <a:pt x="457479" y="746927"/>
                    </a:cubicBezTo>
                    <a:cubicBezTo>
                      <a:pt x="445198" y="764232"/>
                      <a:pt x="430125" y="813917"/>
                      <a:pt x="417286" y="837363"/>
                    </a:cubicBezTo>
                    <a:cubicBezTo>
                      <a:pt x="404447" y="860809"/>
                      <a:pt x="397747" y="883138"/>
                      <a:pt x="380442" y="887604"/>
                    </a:cubicBezTo>
                    <a:cubicBezTo>
                      <a:pt x="363137" y="892070"/>
                      <a:pt x="331875" y="864158"/>
                      <a:pt x="313453" y="864158"/>
                    </a:cubicBezTo>
                    <a:cubicBezTo>
                      <a:pt x="295031" y="864158"/>
                      <a:pt x="317919" y="882580"/>
                      <a:pt x="269910" y="887604"/>
                    </a:cubicBezTo>
                    <a:cubicBezTo>
                      <a:pt x="221901" y="892628"/>
                      <a:pt x="25400" y="894303"/>
                      <a:pt x="25400" y="894303"/>
                    </a:cubicBezTo>
                    <a:lnTo>
                      <a:pt x="0" y="894303"/>
                    </a:lnTo>
                  </a:path>
                </a:pathLst>
              </a:custGeom>
              <a:noFill/>
              <a:ln w="254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cxnSp>
            <p:nvCxnSpPr>
              <p:cNvPr id="226" name="Straight Arrow Connector 225">
                <a:extLst>
                  <a:ext uri="{FF2B5EF4-FFF2-40B4-BE49-F238E27FC236}">
                    <a16:creationId xmlns:a16="http://schemas.microsoft.com/office/drawing/2014/main" id="{1047ABE1-57F6-690F-55FA-B054B655770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86548" y="2067834"/>
                <a:ext cx="0" cy="919655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Arrow Connector 226">
                <a:extLst>
                  <a:ext uri="{FF2B5EF4-FFF2-40B4-BE49-F238E27FC236}">
                    <a16:creationId xmlns:a16="http://schemas.microsoft.com/office/drawing/2014/main" id="{70A0E084-BC9B-35CD-E8A2-4508E2B468FD}"/>
                  </a:ext>
                </a:extLst>
              </p:cNvPr>
              <p:cNvCxnSpPr/>
              <p:nvPr/>
            </p:nvCxnSpPr>
            <p:spPr>
              <a:xfrm>
                <a:off x="9282925" y="2987489"/>
                <a:ext cx="2270552" cy="0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8" name="TextBox 227">
                <a:extLst>
                  <a:ext uri="{FF2B5EF4-FFF2-40B4-BE49-F238E27FC236}">
                    <a16:creationId xmlns:a16="http://schemas.microsoft.com/office/drawing/2014/main" id="{387D80CA-3F98-8A5B-56E1-75AFE1C84AF2}"/>
                  </a:ext>
                </a:extLst>
              </p:cNvPr>
              <p:cNvSpPr txBox="1"/>
              <p:nvPr/>
            </p:nvSpPr>
            <p:spPr>
              <a:xfrm>
                <a:off x="10554451" y="3020074"/>
                <a:ext cx="996099" cy="2804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SK" sz="1400">
                    <a:solidFill>
                      <a:schemeClr val="bg1"/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rPr>
                  <a:t>wavelength</a:t>
                </a:r>
              </a:p>
            </p:txBody>
          </p:sp>
          <p:sp>
            <p:nvSpPr>
              <p:cNvPr id="229" name="TextBox 228">
                <a:extLst>
                  <a:ext uri="{FF2B5EF4-FFF2-40B4-BE49-F238E27FC236}">
                    <a16:creationId xmlns:a16="http://schemas.microsoft.com/office/drawing/2014/main" id="{84EE49D0-0DBB-C786-87E1-DF61F2E8016D}"/>
                  </a:ext>
                </a:extLst>
              </p:cNvPr>
              <p:cNvSpPr txBox="1"/>
              <p:nvPr/>
            </p:nvSpPr>
            <p:spPr>
              <a:xfrm rot="16200000">
                <a:off x="8920810" y="2129768"/>
                <a:ext cx="448656" cy="2804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SK" sz="1400">
                    <a:solidFill>
                      <a:schemeClr val="bg1"/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rPr>
                  <a:t>flux</a:t>
                </a:r>
              </a:p>
            </p:txBody>
          </p:sp>
          <p:sp>
            <p:nvSpPr>
              <p:cNvPr id="230" name="Freeform 229">
                <a:extLst>
                  <a:ext uri="{FF2B5EF4-FFF2-40B4-BE49-F238E27FC236}">
                    <a16:creationId xmlns:a16="http://schemas.microsoft.com/office/drawing/2014/main" id="{84ED1F97-DF82-56EB-0FA6-048F6168AB09}"/>
                  </a:ext>
                </a:extLst>
              </p:cNvPr>
              <p:cNvSpPr/>
              <p:nvPr/>
            </p:nvSpPr>
            <p:spPr>
              <a:xfrm>
                <a:off x="9361090" y="2078200"/>
                <a:ext cx="1099415" cy="900940"/>
              </a:xfrm>
              <a:custGeom>
                <a:avLst/>
                <a:gdLst>
                  <a:gd name="connsiteX0" fmla="*/ 1099415 w 1099415"/>
                  <a:gd name="connsiteY0" fmla="*/ 0 h 914205"/>
                  <a:gd name="connsiteX1" fmla="*/ 1042488 w 1099415"/>
                  <a:gd name="connsiteY1" fmla="*/ 85392 h 914205"/>
                  <a:gd name="connsiteX2" fmla="*/ 1010466 w 1099415"/>
                  <a:gd name="connsiteY2" fmla="*/ 473211 h 914205"/>
                  <a:gd name="connsiteX3" fmla="*/ 985560 w 1099415"/>
                  <a:gd name="connsiteY3" fmla="*/ 327334 h 914205"/>
                  <a:gd name="connsiteX4" fmla="*/ 957096 w 1099415"/>
                  <a:gd name="connsiteY4" fmla="*/ 846799 h 914205"/>
                  <a:gd name="connsiteX5" fmla="*/ 928632 w 1099415"/>
                  <a:gd name="connsiteY5" fmla="*/ 782755 h 914205"/>
                  <a:gd name="connsiteX6" fmla="*/ 914400 w 1099415"/>
                  <a:gd name="connsiteY6" fmla="*/ 910842 h 914205"/>
                  <a:gd name="connsiteX7" fmla="*/ 868147 w 1099415"/>
                  <a:gd name="connsiteY7" fmla="*/ 878821 h 914205"/>
                  <a:gd name="connsiteX8" fmla="*/ 853915 w 1099415"/>
                  <a:gd name="connsiteY8" fmla="*/ 900168 h 914205"/>
                  <a:gd name="connsiteX9" fmla="*/ 0 w 1099415"/>
                  <a:gd name="connsiteY9" fmla="*/ 896611 h 914205"/>
                  <a:gd name="connsiteX0" fmla="*/ 1099415 w 1099415"/>
                  <a:gd name="connsiteY0" fmla="*/ 0 h 910850"/>
                  <a:gd name="connsiteX1" fmla="*/ 1042488 w 1099415"/>
                  <a:gd name="connsiteY1" fmla="*/ 85392 h 910850"/>
                  <a:gd name="connsiteX2" fmla="*/ 1010466 w 1099415"/>
                  <a:gd name="connsiteY2" fmla="*/ 473211 h 910850"/>
                  <a:gd name="connsiteX3" fmla="*/ 985560 w 1099415"/>
                  <a:gd name="connsiteY3" fmla="*/ 327334 h 910850"/>
                  <a:gd name="connsiteX4" fmla="*/ 957096 w 1099415"/>
                  <a:gd name="connsiteY4" fmla="*/ 846799 h 910850"/>
                  <a:gd name="connsiteX5" fmla="*/ 928632 w 1099415"/>
                  <a:gd name="connsiteY5" fmla="*/ 782755 h 910850"/>
                  <a:gd name="connsiteX6" fmla="*/ 914400 w 1099415"/>
                  <a:gd name="connsiteY6" fmla="*/ 910842 h 910850"/>
                  <a:gd name="connsiteX7" fmla="*/ 829009 w 1099415"/>
                  <a:gd name="connsiteY7" fmla="*/ 789871 h 910850"/>
                  <a:gd name="connsiteX8" fmla="*/ 853915 w 1099415"/>
                  <a:gd name="connsiteY8" fmla="*/ 900168 h 910850"/>
                  <a:gd name="connsiteX9" fmla="*/ 0 w 1099415"/>
                  <a:gd name="connsiteY9" fmla="*/ 896611 h 910850"/>
                  <a:gd name="connsiteX0" fmla="*/ 1099415 w 1099415"/>
                  <a:gd name="connsiteY0" fmla="*/ 0 h 916910"/>
                  <a:gd name="connsiteX1" fmla="*/ 1042488 w 1099415"/>
                  <a:gd name="connsiteY1" fmla="*/ 85392 h 916910"/>
                  <a:gd name="connsiteX2" fmla="*/ 1010466 w 1099415"/>
                  <a:gd name="connsiteY2" fmla="*/ 473211 h 916910"/>
                  <a:gd name="connsiteX3" fmla="*/ 985560 w 1099415"/>
                  <a:gd name="connsiteY3" fmla="*/ 327334 h 916910"/>
                  <a:gd name="connsiteX4" fmla="*/ 957096 w 1099415"/>
                  <a:gd name="connsiteY4" fmla="*/ 846799 h 916910"/>
                  <a:gd name="connsiteX5" fmla="*/ 928632 w 1099415"/>
                  <a:gd name="connsiteY5" fmla="*/ 782755 h 916910"/>
                  <a:gd name="connsiteX6" fmla="*/ 914400 w 1099415"/>
                  <a:gd name="connsiteY6" fmla="*/ 910842 h 916910"/>
                  <a:gd name="connsiteX7" fmla="*/ 910842 w 1099415"/>
                  <a:gd name="connsiteY7" fmla="*/ 896611 h 916910"/>
                  <a:gd name="connsiteX8" fmla="*/ 853915 w 1099415"/>
                  <a:gd name="connsiteY8" fmla="*/ 900168 h 916910"/>
                  <a:gd name="connsiteX9" fmla="*/ 0 w 1099415"/>
                  <a:gd name="connsiteY9" fmla="*/ 896611 h 916910"/>
                  <a:gd name="connsiteX0" fmla="*/ 1099415 w 1099415"/>
                  <a:gd name="connsiteY0" fmla="*/ 0 h 911908"/>
                  <a:gd name="connsiteX1" fmla="*/ 1042488 w 1099415"/>
                  <a:gd name="connsiteY1" fmla="*/ 85392 h 911908"/>
                  <a:gd name="connsiteX2" fmla="*/ 1010466 w 1099415"/>
                  <a:gd name="connsiteY2" fmla="*/ 473211 h 911908"/>
                  <a:gd name="connsiteX3" fmla="*/ 985560 w 1099415"/>
                  <a:gd name="connsiteY3" fmla="*/ 327334 h 911908"/>
                  <a:gd name="connsiteX4" fmla="*/ 957096 w 1099415"/>
                  <a:gd name="connsiteY4" fmla="*/ 846799 h 911908"/>
                  <a:gd name="connsiteX5" fmla="*/ 928632 w 1099415"/>
                  <a:gd name="connsiteY5" fmla="*/ 782755 h 911908"/>
                  <a:gd name="connsiteX6" fmla="*/ 914400 w 1099415"/>
                  <a:gd name="connsiteY6" fmla="*/ 910842 h 911908"/>
                  <a:gd name="connsiteX7" fmla="*/ 910842 w 1099415"/>
                  <a:gd name="connsiteY7" fmla="*/ 846799 h 911908"/>
                  <a:gd name="connsiteX8" fmla="*/ 853915 w 1099415"/>
                  <a:gd name="connsiteY8" fmla="*/ 900168 h 911908"/>
                  <a:gd name="connsiteX9" fmla="*/ 0 w 1099415"/>
                  <a:gd name="connsiteY9" fmla="*/ 896611 h 911908"/>
                  <a:gd name="connsiteX0" fmla="*/ 1099415 w 1099415"/>
                  <a:gd name="connsiteY0" fmla="*/ 0 h 918561"/>
                  <a:gd name="connsiteX1" fmla="*/ 1042488 w 1099415"/>
                  <a:gd name="connsiteY1" fmla="*/ 85392 h 918561"/>
                  <a:gd name="connsiteX2" fmla="*/ 1010466 w 1099415"/>
                  <a:gd name="connsiteY2" fmla="*/ 473211 h 918561"/>
                  <a:gd name="connsiteX3" fmla="*/ 985560 w 1099415"/>
                  <a:gd name="connsiteY3" fmla="*/ 327334 h 918561"/>
                  <a:gd name="connsiteX4" fmla="*/ 957096 w 1099415"/>
                  <a:gd name="connsiteY4" fmla="*/ 846799 h 918561"/>
                  <a:gd name="connsiteX5" fmla="*/ 928632 w 1099415"/>
                  <a:gd name="connsiteY5" fmla="*/ 782755 h 918561"/>
                  <a:gd name="connsiteX6" fmla="*/ 914400 w 1099415"/>
                  <a:gd name="connsiteY6" fmla="*/ 910842 h 918561"/>
                  <a:gd name="connsiteX7" fmla="*/ 885937 w 1099415"/>
                  <a:gd name="connsiteY7" fmla="*/ 903727 h 918561"/>
                  <a:gd name="connsiteX8" fmla="*/ 853915 w 1099415"/>
                  <a:gd name="connsiteY8" fmla="*/ 900168 h 918561"/>
                  <a:gd name="connsiteX9" fmla="*/ 0 w 1099415"/>
                  <a:gd name="connsiteY9" fmla="*/ 896611 h 918561"/>
                  <a:gd name="connsiteX0" fmla="*/ 1099415 w 1099415"/>
                  <a:gd name="connsiteY0" fmla="*/ 0 h 903979"/>
                  <a:gd name="connsiteX1" fmla="*/ 1042488 w 1099415"/>
                  <a:gd name="connsiteY1" fmla="*/ 85392 h 903979"/>
                  <a:gd name="connsiteX2" fmla="*/ 1010466 w 1099415"/>
                  <a:gd name="connsiteY2" fmla="*/ 473211 h 903979"/>
                  <a:gd name="connsiteX3" fmla="*/ 985560 w 1099415"/>
                  <a:gd name="connsiteY3" fmla="*/ 327334 h 903979"/>
                  <a:gd name="connsiteX4" fmla="*/ 957096 w 1099415"/>
                  <a:gd name="connsiteY4" fmla="*/ 846799 h 903979"/>
                  <a:gd name="connsiteX5" fmla="*/ 928632 w 1099415"/>
                  <a:gd name="connsiteY5" fmla="*/ 782755 h 903979"/>
                  <a:gd name="connsiteX6" fmla="*/ 910842 w 1099415"/>
                  <a:gd name="connsiteY6" fmla="*/ 889495 h 903979"/>
                  <a:gd name="connsiteX7" fmla="*/ 885937 w 1099415"/>
                  <a:gd name="connsiteY7" fmla="*/ 903727 h 903979"/>
                  <a:gd name="connsiteX8" fmla="*/ 853915 w 1099415"/>
                  <a:gd name="connsiteY8" fmla="*/ 900168 h 903979"/>
                  <a:gd name="connsiteX9" fmla="*/ 0 w 1099415"/>
                  <a:gd name="connsiteY9" fmla="*/ 896611 h 903979"/>
                  <a:gd name="connsiteX0" fmla="*/ 1099415 w 1099415"/>
                  <a:gd name="connsiteY0" fmla="*/ 0 h 904497"/>
                  <a:gd name="connsiteX1" fmla="*/ 1042488 w 1099415"/>
                  <a:gd name="connsiteY1" fmla="*/ 85392 h 904497"/>
                  <a:gd name="connsiteX2" fmla="*/ 1010466 w 1099415"/>
                  <a:gd name="connsiteY2" fmla="*/ 473211 h 904497"/>
                  <a:gd name="connsiteX3" fmla="*/ 985560 w 1099415"/>
                  <a:gd name="connsiteY3" fmla="*/ 327334 h 904497"/>
                  <a:gd name="connsiteX4" fmla="*/ 957096 w 1099415"/>
                  <a:gd name="connsiteY4" fmla="*/ 846799 h 904497"/>
                  <a:gd name="connsiteX5" fmla="*/ 928632 w 1099415"/>
                  <a:gd name="connsiteY5" fmla="*/ 782755 h 904497"/>
                  <a:gd name="connsiteX6" fmla="*/ 885937 w 1099415"/>
                  <a:gd name="connsiteY6" fmla="*/ 878821 h 904497"/>
                  <a:gd name="connsiteX7" fmla="*/ 885937 w 1099415"/>
                  <a:gd name="connsiteY7" fmla="*/ 903727 h 904497"/>
                  <a:gd name="connsiteX8" fmla="*/ 853915 w 1099415"/>
                  <a:gd name="connsiteY8" fmla="*/ 900168 h 904497"/>
                  <a:gd name="connsiteX9" fmla="*/ 0 w 1099415"/>
                  <a:gd name="connsiteY9" fmla="*/ 896611 h 904497"/>
                  <a:gd name="connsiteX0" fmla="*/ 1099415 w 1099415"/>
                  <a:gd name="connsiteY0" fmla="*/ 0 h 904308"/>
                  <a:gd name="connsiteX1" fmla="*/ 1042488 w 1099415"/>
                  <a:gd name="connsiteY1" fmla="*/ 85392 h 904308"/>
                  <a:gd name="connsiteX2" fmla="*/ 1010466 w 1099415"/>
                  <a:gd name="connsiteY2" fmla="*/ 473211 h 904308"/>
                  <a:gd name="connsiteX3" fmla="*/ 985560 w 1099415"/>
                  <a:gd name="connsiteY3" fmla="*/ 327334 h 904308"/>
                  <a:gd name="connsiteX4" fmla="*/ 957096 w 1099415"/>
                  <a:gd name="connsiteY4" fmla="*/ 846799 h 904308"/>
                  <a:gd name="connsiteX5" fmla="*/ 928632 w 1099415"/>
                  <a:gd name="connsiteY5" fmla="*/ 782755 h 904308"/>
                  <a:gd name="connsiteX6" fmla="*/ 914400 w 1099415"/>
                  <a:gd name="connsiteY6" fmla="*/ 882379 h 904308"/>
                  <a:gd name="connsiteX7" fmla="*/ 885937 w 1099415"/>
                  <a:gd name="connsiteY7" fmla="*/ 903727 h 904308"/>
                  <a:gd name="connsiteX8" fmla="*/ 853915 w 1099415"/>
                  <a:gd name="connsiteY8" fmla="*/ 900168 h 904308"/>
                  <a:gd name="connsiteX9" fmla="*/ 0 w 1099415"/>
                  <a:gd name="connsiteY9" fmla="*/ 896611 h 904308"/>
                  <a:gd name="connsiteX0" fmla="*/ 1099415 w 1099415"/>
                  <a:gd name="connsiteY0" fmla="*/ 0 h 900940"/>
                  <a:gd name="connsiteX1" fmla="*/ 1042488 w 1099415"/>
                  <a:gd name="connsiteY1" fmla="*/ 85392 h 900940"/>
                  <a:gd name="connsiteX2" fmla="*/ 1010466 w 1099415"/>
                  <a:gd name="connsiteY2" fmla="*/ 473211 h 900940"/>
                  <a:gd name="connsiteX3" fmla="*/ 985560 w 1099415"/>
                  <a:gd name="connsiteY3" fmla="*/ 327334 h 900940"/>
                  <a:gd name="connsiteX4" fmla="*/ 957096 w 1099415"/>
                  <a:gd name="connsiteY4" fmla="*/ 846799 h 900940"/>
                  <a:gd name="connsiteX5" fmla="*/ 928632 w 1099415"/>
                  <a:gd name="connsiteY5" fmla="*/ 782755 h 900940"/>
                  <a:gd name="connsiteX6" fmla="*/ 914400 w 1099415"/>
                  <a:gd name="connsiteY6" fmla="*/ 882379 h 900940"/>
                  <a:gd name="connsiteX7" fmla="*/ 839683 w 1099415"/>
                  <a:gd name="connsiteY7" fmla="*/ 896612 h 900940"/>
                  <a:gd name="connsiteX8" fmla="*/ 853915 w 1099415"/>
                  <a:gd name="connsiteY8" fmla="*/ 900168 h 900940"/>
                  <a:gd name="connsiteX9" fmla="*/ 0 w 1099415"/>
                  <a:gd name="connsiteY9" fmla="*/ 896611 h 900940"/>
                  <a:gd name="connsiteX0" fmla="*/ 1099415 w 1099415"/>
                  <a:gd name="connsiteY0" fmla="*/ 0 h 900940"/>
                  <a:gd name="connsiteX1" fmla="*/ 1042488 w 1099415"/>
                  <a:gd name="connsiteY1" fmla="*/ 85392 h 900940"/>
                  <a:gd name="connsiteX2" fmla="*/ 1010466 w 1099415"/>
                  <a:gd name="connsiteY2" fmla="*/ 473211 h 900940"/>
                  <a:gd name="connsiteX3" fmla="*/ 985560 w 1099415"/>
                  <a:gd name="connsiteY3" fmla="*/ 327334 h 900940"/>
                  <a:gd name="connsiteX4" fmla="*/ 957096 w 1099415"/>
                  <a:gd name="connsiteY4" fmla="*/ 846799 h 900940"/>
                  <a:gd name="connsiteX5" fmla="*/ 928632 w 1099415"/>
                  <a:gd name="connsiteY5" fmla="*/ 782755 h 900940"/>
                  <a:gd name="connsiteX6" fmla="*/ 914400 w 1099415"/>
                  <a:gd name="connsiteY6" fmla="*/ 882379 h 900940"/>
                  <a:gd name="connsiteX7" fmla="*/ 839683 w 1099415"/>
                  <a:gd name="connsiteY7" fmla="*/ 896612 h 900940"/>
                  <a:gd name="connsiteX8" fmla="*/ 757850 w 1099415"/>
                  <a:gd name="connsiteY8" fmla="*/ 900168 h 900940"/>
                  <a:gd name="connsiteX9" fmla="*/ 0 w 1099415"/>
                  <a:gd name="connsiteY9" fmla="*/ 896611 h 90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99415" h="900940">
                    <a:moveTo>
                      <a:pt x="1099415" y="0"/>
                    </a:moveTo>
                    <a:cubicBezTo>
                      <a:pt x="1078364" y="3262"/>
                      <a:pt x="1057313" y="6524"/>
                      <a:pt x="1042488" y="85392"/>
                    </a:cubicBezTo>
                    <a:cubicBezTo>
                      <a:pt x="1027663" y="164260"/>
                      <a:pt x="1019954" y="432887"/>
                      <a:pt x="1010466" y="473211"/>
                    </a:cubicBezTo>
                    <a:cubicBezTo>
                      <a:pt x="1000978" y="513535"/>
                      <a:pt x="994455" y="265069"/>
                      <a:pt x="985560" y="327334"/>
                    </a:cubicBezTo>
                    <a:cubicBezTo>
                      <a:pt x="976665" y="389599"/>
                      <a:pt x="966584" y="770896"/>
                      <a:pt x="957096" y="846799"/>
                    </a:cubicBezTo>
                    <a:cubicBezTo>
                      <a:pt x="947608" y="922703"/>
                      <a:pt x="935748" y="776825"/>
                      <a:pt x="928632" y="782755"/>
                    </a:cubicBezTo>
                    <a:cubicBezTo>
                      <a:pt x="921516" y="788685"/>
                      <a:pt x="929225" y="863403"/>
                      <a:pt x="914400" y="882379"/>
                    </a:cubicBezTo>
                    <a:cubicBezTo>
                      <a:pt x="899575" y="901355"/>
                      <a:pt x="865775" y="893647"/>
                      <a:pt x="839683" y="896612"/>
                    </a:cubicBezTo>
                    <a:cubicBezTo>
                      <a:pt x="813591" y="899577"/>
                      <a:pt x="902541" y="897203"/>
                      <a:pt x="757850" y="900168"/>
                    </a:cubicBezTo>
                    <a:cubicBezTo>
                      <a:pt x="613159" y="903133"/>
                      <a:pt x="143505" y="896611"/>
                      <a:pt x="0" y="896611"/>
                    </a:cubicBezTo>
                  </a:path>
                </a:pathLst>
              </a:custGeom>
              <a:noFill/>
              <a:ln w="2540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C889FD00-3470-4535-9D05-04BF94D90F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69292" y="2046425"/>
                <a:ext cx="15642" cy="1015083"/>
              </a:xfrm>
              <a:prstGeom prst="line">
                <a:avLst/>
              </a:prstGeom>
              <a:ln w="12700">
                <a:solidFill>
                  <a:srgbClr val="F2A372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CECC35F9-592B-B791-BEFD-102F254F2973}"/>
                </a:ext>
              </a:extLst>
            </p:cNvPr>
            <p:cNvSpPr txBox="1"/>
            <p:nvPr/>
          </p:nvSpPr>
          <p:spPr>
            <a:xfrm>
              <a:off x="8221397" y="3996053"/>
              <a:ext cx="13121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K">
                  <a:solidFill>
                    <a:srgbClr val="FBD597"/>
                  </a:solidFill>
                  <a:ea typeface="CMU Serif Roman" panose="02000603000000000000" pitchFamily="2" charset="0"/>
                  <a:cs typeface="CMU Serif Roman" panose="02000603000000000000" pitchFamily="2" charset="0"/>
                </a:rPr>
                <a:t>proximity zone</a:t>
              </a:r>
            </a:p>
          </p:txBody>
        </p:sp>
        <p:sp>
          <p:nvSpPr>
            <p:cNvPr id="222" name="Right Arrow 221">
              <a:extLst>
                <a:ext uri="{FF2B5EF4-FFF2-40B4-BE49-F238E27FC236}">
                  <a16:creationId xmlns:a16="http://schemas.microsoft.com/office/drawing/2014/main" id="{54FBF1EE-AE97-16A4-0A75-0107B1891F89}"/>
                </a:ext>
              </a:extLst>
            </p:cNvPr>
            <p:cNvSpPr/>
            <p:nvPr/>
          </p:nvSpPr>
          <p:spPr>
            <a:xfrm flipH="1">
              <a:off x="9283134" y="4486916"/>
              <a:ext cx="365528" cy="269267"/>
            </a:xfrm>
            <a:prstGeom prst="rightArrow">
              <a:avLst>
                <a:gd name="adj1" fmla="val 50755"/>
                <a:gd name="adj2" fmla="val 50000"/>
              </a:avLst>
            </a:prstGeom>
            <a:solidFill>
              <a:srgbClr val="FBD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 sz="1400">
                <a:solidFill>
                  <a:srgbClr val="1D2345"/>
                </a:solidFill>
                <a:cs typeface="Merriweather" panose="02000000000000000000" pitchFamily="2" charset="77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DB4184C-E9A5-5C21-3C13-84EEA763E97B}"/>
              </a:ext>
            </a:extLst>
          </p:cNvPr>
          <p:cNvGrpSpPr/>
          <p:nvPr/>
        </p:nvGrpSpPr>
        <p:grpSpPr>
          <a:xfrm>
            <a:off x="1360987" y="920344"/>
            <a:ext cx="3724060" cy="2528260"/>
            <a:chOff x="2626290" y="1198705"/>
            <a:chExt cx="6916462" cy="46955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F2D7B9C-F1B9-D94E-33A0-78DB29AEF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626290" y="1198705"/>
              <a:ext cx="6916462" cy="469557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20051C4-8503-6889-0693-1190BD7A366A}"/>
                </a:ext>
              </a:extLst>
            </p:cNvPr>
            <p:cNvSpPr/>
            <p:nvPr/>
          </p:nvSpPr>
          <p:spPr>
            <a:xfrm>
              <a:off x="5293430" y="1389471"/>
              <a:ext cx="1605139" cy="3909254"/>
            </a:xfrm>
            <a:prstGeom prst="rect">
              <a:avLst/>
            </a:prstGeom>
            <a:solidFill>
              <a:schemeClr val="accent1">
                <a:lumMod val="75000"/>
                <a:alpha val="45098"/>
              </a:schemeClr>
            </a:solidFill>
            <a:ln>
              <a:noFill/>
            </a:ln>
            <a:effectLst>
              <a:softEdge rad="45339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K" sz="8000" b="1">
                  <a:ea typeface="CMU SERIF ROMAN" panose="02000603000000000000" pitchFamily="2" charset="0"/>
                  <a:cs typeface="CMU SERIF ROMAN" panose="02000603000000000000" pitchFamily="2" charset="0"/>
                </a:rPr>
                <a:t>?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6898F1C-233E-D11A-CB27-48E90543F1D5}"/>
              </a:ext>
            </a:extLst>
          </p:cNvPr>
          <p:cNvSpPr txBox="1"/>
          <p:nvPr/>
        </p:nvSpPr>
        <p:spPr>
          <a:xfrm>
            <a:off x="3735861" y="6441065"/>
            <a:ext cx="47202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K" sz="1600">
                <a:solidFill>
                  <a:srgbClr val="FFFFFF"/>
                </a:solidFill>
              </a:rPr>
              <a:t>Dominika Ďurovčíková | December 1, 2023 </a:t>
            </a:r>
            <a:endParaRPr lang="en-SK" sz="16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750A1C-1700-58FB-1153-287D1251B83E}"/>
              </a:ext>
            </a:extLst>
          </p:cNvPr>
          <p:cNvSpPr txBox="1"/>
          <p:nvPr/>
        </p:nvSpPr>
        <p:spPr>
          <a:xfrm>
            <a:off x="2210808" y="83163"/>
            <a:ext cx="7876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The challenges at 6 &lt; z &lt; 7</a:t>
            </a:r>
          </a:p>
        </p:txBody>
      </p:sp>
    </p:spTree>
    <p:extLst>
      <p:ext uri="{BB962C8B-B14F-4D97-AF65-F5344CB8AC3E}">
        <p14:creationId xmlns:p14="http://schemas.microsoft.com/office/powerpoint/2010/main" val="199991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97D3221-3300-A378-18E9-A9F1798EE0D3}"/>
                  </a:ext>
                </a:extLst>
              </p:cNvPr>
              <p:cNvSpPr txBox="1"/>
              <p:nvPr/>
            </p:nvSpPr>
            <p:spPr>
              <a:xfrm>
                <a:off x="5986678" y="842036"/>
                <a:ext cx="57650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SK" sz="2400">
                    <a:solidFill>
                      <a:schemeClr val="bg1"/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rPr>
                  <a:t>insensitivity to many orders of magnitude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K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SK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MU SERIF ROMAN" panose="02000603000000000000" pitchFamily="2" charset="0"/>
                                <a:cs typeface="CMU SERIF ROMAN" panose="02000603000000000000" pitchFamily="2" charset="0"/>
                              </a:rPr>
                            </m:ctrlPr>
                          </m:accPr>
                          <m:e>
                            <m:r>
                              <a:rPr lang="en-US" sz="2400" b="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MU SERIF ROMAN" panose="02000603000000000000" pitchFamily="2" charset="0"/>
                                <a:cs typeface="CMU SERIF ROMAN" panose="02000603000000000000" pitchFamily="2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sz="2400" b="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rPr>
                          <m:t>HI</m:t>
                        </m:r>
                      </m:sub>
                    </m:sSub>
                  </m:oMath>
                </a14:m>
                <a:endParaRPr lang="en-SK" sz="2400" baseline="-25000">
                  <a:solidFill>
                    <a:schemeClr val="bg1"/>
                  </a:solidFill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97D3221-3300-A378-18E9-A9F1798EE0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6678" y="842036"/>
                <a:ext cx="5765016" cy="830997"/>
              </a:xfrm>
              <a:prstGeom prst="rect">
                <a:avLst/>
              </a:prstGeom>
              <a:blipFill>
                <a:blip r:embed="rId2"/>
                <a:stretch>
                  <a:fillRect l="-1099" t="-6061" b="-15152"/>
                </a:stretch>
              </a:blipFill>
            </p:spPr>
            <p:txBody>
              <a:bodyPr/>
              <a:lstStyle/>
              <a:p>
                <a:r>
                  <a:rPr lang="en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8" name="TextBox 217">
            <a:extLst>
              <a:ext uri="{FF2B5EF4-FFF2-40B4-BE49-F238E27FC236}">
                <a16:creationId xmlns:a16="http://schemas.microsoft.com/office/drawing/2014/main" id="{A0B1932E-D0A3-47EA-C87F-DECA4D587BF7}"/>
              </a:ext>
            </a:extLst>
          </p:cNvPr>
          <p:cNvSpPr txBox="1"/>
          <p:nvPr/>
        </p:nvSpPr>
        <p:spPr>
          <a:xfrm>
            <a:off x="5986678" y="1791236"/>
            <a:ext cx="52417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SK" sz="2400">
                <a:solidFill>
                  <a:schemeClr val="bg1"/>
                </a:solidFill>
                <a:ea typeface="CMU Serif Roman" panose="02000603000000000000" pitchFamily="2" charset="0"/>
                <a:cs typeface="CMU Serif Roman" panose="02000603000000000000" pitchFamily="2" charset="0"/>
              </a:rPr>
              <a:t>quasar radiation field alters the shape</a:t>
            </a:r>
            <a:endParaRPr lang="en-SK" sz="2400" baseline="-25000">
              <a:solidFill>
                <a:schemeClr val="bg1"/>
              </a:solidFill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693032-06A3-0655-A614-D1992B42F1DD}"/>
              </a:ext>
            </a:extLst>
          </p:cNvPr>
          <p:cNvSpPr txBox="1"/>
          <p:nvPr/>
        </p:nvSpPr>
        <p:spPr>
          <a:xfrm>
            <a:off x="5986678" y="2745043"/>
            <a:ext cx="5765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2400">
                <a:solidFill>
                  <a:schemeClr val="bg1"/>
                </a:solidFill>
                <a:ea typeface="CMU Serif Roman" panose="02000603000000000000" pitchFamily="2" charset="0"/>
                <a:cs typeface="CMU Serif Roman" panose="02000603000000000000" pitchFamily="2" charset="0"/>
              </a:rPr>
              <a:t>reionization is </a:t>
            </a:r>
            <a:r>
              <a:rPr lang="en-US" sz="2400" u="sng">
                <a:solidFill>
                  <a:schemeClr val="bg1"/>
                </a:solidFill>
                <a:ea typeface="CMU Serif Roman" panose="02000603000000000000" pitchFamily="2" charset="0"/>
                <a:cs typeface="CMU Serif Roman" panose="02000603000000000000" pitchFamily="2" charset="0"/>
              </a:rPr>
              <a:t>patchy</a:t>
            </a:r>
            <a:r>
              <a:rPr lang="en-US" sz="2400">
                <a:solidFill>
                  <a:schemeClr val="bg1"/>
                </a:solidFill>
                <a:ea typeface="CMU Serif Roman" panose="02000603000000000000" pitchFamily="2" charset="0"/>
                <a:cs typeface="CMU Serif Roman" panose="02000603000000000000" pitchFamily="2" charset="0"/>
              </a:rPr>
              <a:t> and quasars only provide one sightline through the IGM </a:t>
            </a:r>
            <a:endParaRPr lang="en-SK" sz="2400" baseline="-25000">
              <a:solidFill>
                <a:schemeClr val="bg1"/>
              </a:solidFill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DADA933-2D92-6699-0F8D-6143E8D12927}"/>
              </a:ext>
            </a:extLst>
          </p:cNvPr>
          <p:cNvGrpSpPr/>
          <p:nvPr/>
        </p:nvGrpSpPr>
        <p:grpSpPr>
          <a:xfrm>
            <a:off x="1360987" y="920344"/>
            <a:ext cx="3724060" cy="2528260"/>
            <a:chOff x="2626290" y="1198705"/>
            <a:chExt cx="6916462" cy="46955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7BED7CE-9C3B-B5FE-05FC-D8425138F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626290" y="1198705"/>
              <a:ext cx="6916462" cy="469557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D3004FF-BB11-5AEE-8A32-7CB069A40E41}"/>
                </a:ext>
              </a:extLst>
            </p:cNvPr>
            <p:cNvSpPr/>
            <p:nvPr/>
          </p:nvSpPr>
          <p:spPr>
            <a:xfrm>
              <a:off x="5293430" y="1389471"/>
              <a:ext cx="1605139" cy="3909254"/>
            </a:xfrm>
            <a:prstGeom prst="rect">
              <a:avLst/>
            </a:prstGeom>
            <a:solidFill>
              <a:schemeClr val="accent1">
                <a:lumMod val="75000"/>
                <a:alpha val="45098"/>
              </a:schemeClr>
            </a:solidFill>
            <a:ln>
              <a:noFill/>
            </a:ln>
            <a:effectLst>
              <a:softEdge rad="45339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K" sz="8000" b="1">
                  <a:ea typeface="CMU SERIF ROMAN" panose="02000603000000000000" pitchFamily="2" charset="0"/>
                  <a:cs typeface="CMU SERIF ROMAN" panose="02000603000000000000" pitchFamily="2" charset="0"/>
                </a:rPr>
                <a:t>?</a:t>
              </a: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79821565-44BE-2755-91A4-2E200A0385D8}"/>
              </a:ext>
            </a:extLst>
          </p:cNvPr>
          <p:cNvSpPr/>
          <p:nvPr/>
        </p:nvSpPr>
        <p:spPr>
          <a:xfrm>
            <a:off x="3489053" y="727736"/>
            <a:ext cx="1731818" cy="3200400"/>
          </a:xfrm>
          <a:prstGeom prst="ellipse">
            <a:avLst/>
          </a:prstGeom>
          <a:noFill/>
          <a:ln w="76200">
            <a:solidFill>
              <a:srgbClr val="BA0D33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731818"/>
                      <a:gd name="connsiteY0" fmla="*/ 1600200 h 3200400"/>
                      <a:gd name="connsiteX1" fmla="*/ 865909 w 1731818"/>
                      <a:gd name="connsiteY1" fmla="*/ 0 h 3200400"/>
                      <a:gd name="connsiteX2" fmla="*/ 1731818 w 1731818"/>
                      <a:gd name="connsiteY2" fmla="*/ 1600200 h 3200400"/>
                      <a:gd name="connsiteX3" fmla="*/ 865909 w 1731818"/>
                      <a:gd name="connsiteY3" fmla="*/ 3200400 h 3200400"/>
                      <a:gd name="connsiteX4" fmla="*/ 0 w 1731818"/>
                      <a:gd name="connsiteY4" fmla="*/ 1600200 h 3200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31818" h="3200400" extrusionOk="0">
                        <a:moveTo>
                          <a:pt x="0" y="1600200"/>
                        </a:moveTo>
                        <a:cubicBezTo>
                          <a:pt x="-20249" y="703944"/>
                          <a:pt x="320866" y="25077"/>
                          <a:pt x="865909" y="0"/>
                        </a:cubicBezTo>
                        <a:cubicBezTo>
                          <a:pt x="1495180" y="31798"/>
                          <a:pt x="1607119" y="720399"/>
                          <a:pt x="1731818" y="1600200"/>
                        </a:cubicBezTo>
                        <a:cubicBezTo>
                          <a:pt x="1711094" y="2504204"/>
                          <a:pt x="1335684" y="3247122"/>
                          <a:pt x="865909" y="3200400"/>
                        </a:cubicBezTo>
                        <a:cubicBezTo>
                          <a:pt x="296929" y="3150747"/>
                          <a:pt x="61902" y="2513543"/>
                          <a:pt x="0" y="16002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F2127C-BE1B-48D0-BFAC-6BA76B3F6B10}"/>
              </a:ext>
            </a:extLst>
          </p:cNvPr>
          <p:cNvSpPr txBox="1"/>
          <p:nvPr/>
        </p:nvSpPr>
        <p:spPr>
          <a:xfrm>
            <a:off x="3735861" y="6441065"/>
            <a:ext cx="47202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K" sz="1600">
                <a:solidFill>
                  <a:srgbClr val="FFFFFF"/>
                </a:solidFill>
              </a:rPr>
              <a:t>Dominika Ďurovčíková | December 1, 2023 </a:t>
            </a:r>
            <a:endParaRPr lang="en-SK" sz="16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CCA655-8124-C535-831B-FD257D5FAD66}"/>
              </a:ext>
            </a:extLst>
          </p:cNvPr>
          <p:cNvSpPr txBox="1"/>
          <p:nvPr/>
        </p:nvSpPr>
        <p:spPr>
          <a:xfrm>
            <a:off x="2210808" y="83163"/>
            <a:ext cx="7876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The challenges at 6 &lt; z &lt; 7</a:t>
            </a:r>
          </a:p>
        </p:txBody>
      </p:sp>
    </p:spTree>
    <p:extLst>
      <p:ext uri="{BB962C8B-B14F-4D97-AF65-F5344CB8AC3E}">
        <p14:creationId xmlns:p14="http://schemas.microsoft.com/office/powerpoint/2010/main" val="261502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2408 L 0.00026 0.063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3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97D3221-3300-A378-18E9-A9F1798EE0D3}"/>
                  </a:ext>
                </a:extLst>
              </p:cNvPr>
              <p:cNvSpPr txBox="1"/>
              <p:nvPr/>
            </p:nvSpPr>
            <p:spPr>
              <a:xfrm>
                <a:off x="5986678" y="842036"/>
                <a:ext cx="57650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SK" sz="2400">
                    <a:solidFill>
                      <a:schemeClr val="bg1"/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rPr>
                  <a:t>insensitivity to many orders of magnitude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K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SK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MU SERIF ROMAN" panose="02000603000000000000" pitchFamily="2" charset="0"/>
                                <a:cs typeface="CMU SERIF ROMAN" panose="02000603000000000000" pitchFamily="2" charset="0"/>
                              </a:rPr>
                            </m:ctrlPr>
                          </m:accPr>
                          <m:e>
                            <m:r>
                              <a:rPr lang="en-US" sz="2400" b="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MU SERIF ROMAN" panose="02000603000000000000" pitchFamily="2" charset="0"/>
                                <a:cs typeface="CMU SERIF ROMAN" panose="02000603000000000000" pitchFamily="2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sz="2400" b="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rPr>
                          <m:t>HI</m:t>
                        </m:r>
                      </m:sub>
                    </m:sSub>
                  </m:oMath>
                </a14:m>
                <a:endParaRPr lang="en-SK" sz="2400" baseline="-25000">
                  <a:solidFill>
                    <a:schemeClr val="bg1"/>
                  </a:solidFill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97D3221-3300-A378-18E9-A9F1798EE0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6678" y="842036"/>
                <a:ext cx="5765016" cy="830997"/>
              </a:xfrm>
              <a:prstGeom prst="rect">
                <a:avLst/>
              </a:prstGeom>
              <a:blipFill>
                <a:blip r:embed="rId2"/>
                <a:stretch>
                  <a:fillRect l="-1099" t="-6061" b="-15152"/>
                </a:stretch>
              </a:blipFill>
            </p:spPr>
            <p:txBody>
              <a:bodyPr/>
              <a:lstStyle/>
              <a:p>
                <a:r>
                  <a:rPr lang="en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8" name="TextBox 217">
            <a:extLst>
              <a:ext uri="{FF2B5EF4-FFF2-40B4-BE49-F238E27FC236}">
                <a16:creationId xmlns:a16="http://schemas.microsoft.com/office/drawing/2014/main" id="{A0B1932E-D0A3-47EA-C87F-DECA4D587BF7}"/>
              </a:ext>
            </a:extLst>
          </p:cNvPr>
          <p:cNvSpPr txBox="1"/>
          <p:nvPr/>
        </p:nvSpPr>
        <p:spPr>
          <a:xfrm>
            <a:off x="5986678" y="1791236"/>
            <a:ext cx="52417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SK" sz="2400">
                <a:solidFill>
                  <a:schemeClr val="bg1"/>
                </a:solidFill>
                <a:ea typeface="CMU Serif Roman" panose="02000603000000000000" pitchFamily="2" charset="0"/>
                <a:cs typeface="CMU Serif Roman" panose="02000603000000000000" pitchFamily="2" charset="0"/>
              </a:rPr>
              <a:t>quasar radiation field alters the shape</a:t>
            </a:r>
            <a:endParaRPr lang="en-SK" sz="2400" baseline="-25000">
              <a:solidFill>
                <a:schemeClr val="bg1"/>
              </a:solidFill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693032-06A3-0655-A614-D1992B42F1DD}"/>
              </a:ext>
            </a:extLst>
          </p:cNvPr>
          <p:cNvSpPr txBox="1"/>
          <p:nvPr/>
        </p:nvSpPr>
        <p:spPr>
          <a:xfrm>
            <a:off x="5986678" y="2745043"/>
            <a:ext cx="5765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2400">
                <a:solidFill>
                  <a:schemeClr val="bg1"/>
                </a:solidFill>
                <a:ea typeface="CMU Serif Roman" panose="02000603000000000000" pitchFamily="2" charset="0"/>
                <a:cs typeface="CMU Serif Roman" panose="02000603000000000000" pitchFamily="2" charset="0"/>
              </a:rPr>
              <a:t>reionization is </a:t>
            </a:r>
            <a:r>
              <a:rPr lang="en-US" sz="2400" u="sng">
                <a:solidFill>
                  <a:schemeClr val="bg1"/>
                </a:solidFill>
                <a:ea typeface="CMU Serif Roman" panose="02000603000000000000" pitchFamily="2" charset="0"/>
                <a:cs typeface="CMU Serif Roman" panose="02000603000000000000" pitchFamily="2" charset="0"/>
              </a:rPr>
              <a:t>patchy</a:t>
            </a:r>
            <a:r>
              <a:rPr lang="en-US" sz="2400">
                <a:solidFill>
                  <a:schemeClr val="bg1"/>
                </a:solidFill>
                <a:ea typeface="CMU Serif Roman" panose="02000603000000000000" pitchFamily="2" charset="0"/>
                <a:cs typeface="CMU Serif Roman" panose="02000603000000000000" pitchFamily="2" charset="0"/>
              </a:rPr>
              <a:t> and quasars only provide one sightline through the IGM </a:t>
            </a:r>
            <a:endParaRPr lang="en-SK" sz="2400" baseline="-25000">
              <a:solidFill>
                <a:schemeClr val="bg1"/>
              </a:solidFill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DADA933-2D92-6699-0F8D-6143E8D12927}"/>
              </a:ext>
            </a:extLst>
          </p:cNvPr>
          <p:cNvGrpSpPr/>
          <p:nvPr/>
        </p:nvGrpSpPr>
        <p:grpSpPr>
          <a:xfrm>
            <a:off x="1360987" y="920344"/>
            <a:ext cx="3724060" cy="2528260"/>
            <a:chOff x="2626290" y="1198705"/>
            <a:chExt cx="6916462" cy="46955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7BED7CE-9C3B-B5FE-05FC-D8425138F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626290" y="1198705"/>
              <a:ext cx="6916462" cy="469557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D3004FF-BB11-5AEE-8A32-7CB069A40E41}"/>
                </a:ext>
              </a:extLst>
            </p:cNvPr>
            <p:cNvSpPr/>
            <p:nvPr/>
          </p:nvSpPr>
          <p:spPr>
            <a:xfrm>
              <a:off x="5293430" y="1389471"/>
              <a:ext cx="1605139" cy="3909254"/>
            </a:xfrm>
            <a:prstGeom prst="rect">
              <a:avLst/>
            </a:prstGeom>
            <a:solidFill>
              <a:schemeClr val="accent1">
                <a:lumMod val="75000"/>
                <a:alpha val="45098"/>
              </a:schemeClr>
            </a:solidFill>
            <a:ln>
              <a:noFill/>
            </a:ln>
            <a:effectLst>
              <a:softEdge rad="45339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K" sz="8000" b="1">
                  <a:ea typeface="CMU SERIF ROMAN" panose="02000603000000000000" pitchFamily="2" charset="0"/>
                  <a:cs typeface="CMU SERIF ROMAN" panose="02000603000000000000" pitchFamily="2" charset="0"/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0576156-D2E5-6693-2D58-8D9BCD8B2024}"/>
              </a:ext>
            </a:extLst>
          </p:cNvPr>
          <p:cNvGrpSpPr/>
          <p:nvPr/>
        </p:nvGrpSpPr>
        <p:grpSpPr>
          <a:xfrm>
            <a:off x="6948727" y="3879867"/>
            <a:ext cx="3317649" cy="1628283"/>
            <a:chOff x="7495483" y="3990375"/>
            <a:chExt cx="3341097" cy="180284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1423E44-A6D7-B3D5-8526-37893382732C}"/>
                </a:ext>
              </a:extLst>
            </p:cNvPr>
            <p:cNvGrpSpPr/>
            <p:nvPr/>
          </p:nvGrpSpPr>
          <p:grpSpPr>
            <a:xfrm>
              <a:off x="8039311" y="4415913"/>
              <a:ext cx="2797269" cy="1377305"/>
              <a:chOff x="9004933" y="2045645"/>
              <a:chExt cx="2548544" cy="1254839"/>
            </a:xfrm>
          </p:grpSpPr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6845AEC6-90FC-3229-72DC-81FDEC1B76FA}"/>
                  </a:ext>
                </a:extLst>
              </p:cNvPr>
              <p:cNvSpPr/>
              <p:nvPr/>
            </p:nvSpPr>
            <p:spPr>
              <a:xfrm>
                <a:off x="9370017" y="2081135"/>
                <a:ext cx="2089574" cy="610372"/>
              </a:xfrm>
              <a:custGeom>
                <a:avLst/>
                <a:gdLst>
                  <a:gd name="connsiteX0" fmla="*/ 0 w 2174240"/>
                  <a:gd name="connsiteY0" fmla="*/ 462390 h 641883"/>
                  <a:gd name="connsiteX1" fmla="*/ 568960 w 2174240"/>
                  <a:gd name="connsiteY1" fmla="*/ 472550 h 641883"/>
                  <a:gd name="connsiteX2" fmla="*/ 795867 w 2174240"/>
                  <a:gd name="connsiteY2" fmla="*/ 188070 h 641883"/>
                  <a:gd name="connsiteX3" fmla="*/ 887307 w 2174240"/>
                  <a:gd name="connsiteY3" fmla="*/ 39057 h 641883"/>
                  <a:gd name="connsiteX4" fmla="*/ 982133 w 2174240"/>
                  <a:gd name="connsiteY4" fmla="*/ 5190 h 641883"/>
                  <a:gd name="connsiteX5" fmla="*/ 1053253 w 2174240"/>
                  <a:gd name="connsiteY5" fmla="*/ 127110 h 641883"/>
                  <a:gd name="connsiteX6" fmla="*/ 1124373 w 2174240"/>
                  <a:gd name="connsiteY6" fmla="*/ 364177 h 641883"/>
                  <a:gd name="connsiteX7" fmla="*/ 1161627 w 2174240"/>
                  <a:gd name="connsiteY7" fmla="*/ 489483 h 641883"/>
                  <a:gd name="connsiteX8" fmla="*/ 1276773 w 2174240"/>
                  <a:gd name="connsiteY8" fmla="*/ 499643 h 641883"/>
                  <a:gd name="connsiteX9" fmla="*/ 1466427 w 2174240"/>
                  <a:gd name="connsiteY9" fmla="*/ 530123 h 641883"/>
                  <a:gd name="connsiteX10" fmla="*/ 1754293 w 2174240"/>
                  <a:gd name="connsiteY10" fmla="*/ 574150 h 641883"/>
                  <a:gd name="connsiteX11" fmla="*/ 2174240 w 2174240"/>
                  <a:gd name="connsiteY11" fmla="*/ 641883 h 641883"/>
                  <a:gd name="connsiteX12" fmla="*/ 2174240 w 2174240"/>
                  <a:gd name="connsiteY12" fmla="*/ 641883 h 641883"/>
                  <a:gd name="connsiteX0" fmla="*/ 0 w 2174240"/>
                  <a:gd name="connsiteY0" fmla="*/ 462390 h 641883"/>
                  <a:gd name="connsiteX1" fmla="*/ 568960 w 2174240"/>
                  <a:gd name="connsiteY1" fmla="*/ 472550 h 641883"/>
                  <a:gd name="connsiteX2" fmla="*/ 795867 w 2174240"/>
                  <a:gd name="connsiteY2" fmla="*/ 188070 h 641883"/>
                  <a:gd name="connsiteX3" fmla="*/ 887307 w 2174240"/>
                  <a:gd name="connsiteY3" fmla="*/ 39057 h 641883"/>
                  <a:gd name="connsiteX4" fmla="*/ 982133 w 2174240"/>
                  <a:gd name="connsiteY4" fmla="*/ 5190 h 641883"/>
                  <a:gd name="connsiteX5" fmla="*/ 1053253 w 2174240"/>
                  <a:gd name="connsiteY5" fmla="*/ 127110 h 641883"/>
                  <a:gd name="connsiteX6" fmla="*/ 1124373 w 2174240"/>
                  <a:gd name="connsiteY6" fmla="*/ 364177 h 641883"/>
                  <a:gd name="connsiteX7" fmla="*/ 1212427 w 2174240"/>
                  <a:gd name="connsiteY7" fmla="*/ 364176 h 641883"/>
                  <a:gd name="connsiteX8" fmla="*/ 1276773 w 2174240"/>
                  <a:gd name="connsiteY8" fmla="*/ 499643 h 641883"/>
                  <a:gd name="connsiteX9" fmla="*/ 1466427 w 2174240"/>
                  <a:gd name="connsiteY9" fmla="*/ 530123 h 641883"/>
                  <a:gd name="connsiteX10" fmla="*/ 1754293 w 2174240"/>
                  <a:gd name="connsiteY10" fmla="*/ 574150 h 641883"/>
                  <a:gd name="connsiteX11" fmla="*/ 2174240 w 2174240"/>
                  <a:gd name="connsiteY11" fmla="*/ 641883 h 641883"/>
                  <a:gd name="connsiteX12" fmla="*/ 2174240 w 2174240"/>
                  <a:gd name="connsiteY12" fmla="*/ 641883 h 641883"/>
                  <a:gd name="connsiteX0" fmla="*/ 0 w 2174240"/>
                  <a:gd name="connsiteY0" fmla="*/ 462390 h 641883"/>
                  <a:gd name="connsiteX1" fmla="*/ 568960 w 2174240"/>
                  <a:gd name="connsiteY1" fmla="*/ 472550 h 641883"/>
                  <a:gd name="connsiteX2" fmla="*/ 795867 w 2174240"/>
                  <a:gd name="connsiteY2" fmla="*/ 188070 h 641883"/>
                  <a:gd name="connsiteX3" fmla="*/ 887307 w 2174240"/>
                  <a:gd name="connsiteY3" fmla="*/ 39057 h 641883"/>
                  <a:gd name="connsiteX4" fmla="*/ 982133 w 2174240"/>
                  <a:gd name="connsiteY4" fmla="*/ 5190 h 641883"/>
                  <a:gd name="connsiteX5" fmla="*/ 1053253 w 2174240"/>
                  <a:gd name="connsiteY5" fmla="*/ 127110 h 641883"/>
                  <a:gd name="connsiteX6" fmla="*/ 1158240 w 2174240"/>
                  <a:gd name="connsiteY6" fmla="*/ 269350 h 641883"/>
                  <a:gd name="connsiteX7" fmla="*/ 1212427 w 2174240"/>
                  <a:gd name="connsiteY7" fmla="*/ 364176 h 641883"/>
                  <a:gd name="connsiteX8" fmla="*/ 1276773 w 2174240"/>
                  <a:gd name="connsiteY8" fmla="*/ 499643 h 641883"/>
                  <a:gd name="connsiteX9" fmla="*/ 1466427 w 2174240"/>
                  <a:gd name="connsiteY9" fmla="*/ 530123 h 641883"/>
                  <a:gd name="connsiteX10" fmla="*/ 1754293 w 2174240"/>
                  <a:gd name="connsiteY10" fmla="*/ 574150 h 641883"/>
                  <a:gd name="connsiteX11" fmla="*/ 2174240 w 2174240"/>
                  <a:gd name="connsiteY11" fmla="*/ 641883 h 641883"/>
                  <a:gd name="connsiteX12" fmla="*/ 2174240 w 2174240"/>
                  <a:gd name="connsiteY12" fmla="*/ 641883 h 641883"/>
                  <a:gd name="connsiteX0" fmla="*/ 0 w 2174240"/>
                  <a:gd name="connsiteY0" fmla="*/ 462390 h 641883"/>
                  <a:gd name="connsiteX1" fmla="*/ 568960 w 2174240"/>
                  <a:gd name="connsiteY1" fmla="*/ 472550 h 641883"/>
                  <a:gd name="connsiteX2" fmla="*/ 795867 w 2174240"/>
                  <a:gd name="connsiteY2" fmla="*/ 188070 h 641883"/>
                  <a:gd name="connsiteX3" fmla="*/ 887307 w 2174240"/>
                  <a:gd name="connsiteY3" fmla="*/ 39057 h 641883"/>
                  <a:gd name="connsiteX4" fmla="*/ 982133 w 2174240"/>
                  <a:gd name="connsiteY4" fmla="*/ 5190 h 641883"/>
                  <a:gd name="connsiteX5" fmla="*/ 1053253 w 2174240"/>
                  <a:gd name="connsiteY5" fmla="*/ 127110 h 641883"/>
                  <a:gd name="connsiteX6" fmla="*/ 1158240 w 2174240"/>
                  <a:gd name="connsiteY6" fmla="*/ 269350 h 641883"/>
                  <a:gd name="connsiteX7" fmla="*/ 1212427 w 2174240"/>
                  <a:gd name="connsiteY7" fmla="*/ 364176 h 641883"/>
                  <a:gd name="connsiteX8" fmla="*/ 1347893 w 2174240"/>
                  <a:gd name="connsiteY8" fmla="*/ 411590 h 641883"/>
                  <a:gd name="connsiteX9" fmla="*/ 1466427 w 2174240"/>
                  <a:gd name="connsiteY9" fmla="*/ 530123 h 641883"/>
                  <a:gd name="connsiteX10" fmla="*/ 1754293 w 2174240"/>
                  <a:gd name="connsiteY10" fmla="*/ 574150 h 641883"/>
                  <a:gd name="connsiteX11" fmla="*/ 2174240 w 2174240"/>
                  <a:gd name="connsiteY11" fmla="*/ 641883 h 641883"/>
                  <a:gd name="connsiteX12" fmla="*/ 2174240 w 2174240"/>
                  <a:gd name="connsiteY12" fmla="*/ 641883 h 641883"/>
                  <a:gd name="connsiteX0" fmla="*/ 0 w 2174240"/>
                  <a:gd name="connsiteY0" fmla="*/ 462390 h 641883"/>
                  <a:gd name="connsiteX1" fmla="*/ 568960 w 2174240"/>
                  <a:gd name="connsiteY1" fmla="*/ 472550 h 641883"/>
                  <a:gd name="connsiteX2" fmla="*/ 795867 w 2174240"/>
                  <a:gd name="connsiteY2" fmla="*/ 188070 h 641883"/>
                  <a:gd name="connsiteX3" fmla="*/ 887307 w 2174240"/>
                  <a:gd name="connsiteY3" fmla="*/ 39057 h 641883"/>
                  <a:gd name="connsiteX4" fmla="*/ 982133 w 2174240"/>
                  <a:gd name="connsiteY4" fmla="*/ 5190 h 641883"/>
                  <a:gd name="connsiteX5" fmla="*/ 1053253 w 2174240"/>
                  <a:gd name="connsiteY5" fmla="*/ 127110 h 641883"/>
                  <a:gd name="connsiteX6" fmla="*/ 1158240 w 2174240"/>
                  <a:gd name="connsiteY6" fmla="*/ 269350 h 641883"/>
                  <a:gd name="connsiteX7" fmla="*/ 1232747 w 2174240"/>
                  <a:gd name="connsiteY7" fmla="*/ 326922 h 641883"/>
                  <a:gd name="connsiteX8" fmla="*/ 1347893 w 2174240"/>
                  <a:gd name="connsiteY8" fmla="*/ 411590 h 641883"/>
                  <a:gd name="connsiteX9" fmla="*/ 1466427 w 2174240"/>
                  <a:gd name="connsiteY9" fmla="*/ 530123 h 641883"/>
                  <a:gd name="connsiteX10" fmla="*/ 1754293 w 2174240"/>
                  <a:gd name="connsiteY10" fmla="*/ 574150 h 641883"/>
                  <a:gd name="connsiteX11" fmla="*/ 2174240 w 2174240"/>
                  <a:gd name="connsiteY11" fmla="*/ 641883 h 641883"/>
                  <a:gd name="connsiteX12" fmla="*/ 2174240 w 2174240"/>
                  <a:gd name="connsiteY12" fmla="*/ 641883 h 641883"/>
                  <a:gd name="connsiteX0" fmla="*/ 0 w 2174240"/>
                  <a:gd name="connsiteY0" fmla="*/ 462390 h 641883"/>
                  <a:gd name="connsiteX1" fmla="*/ 568960 w 2174240"/>
                  <a:gd name="connsiteY1" fmla="*/ 472550 h 641883"/>
                  <a:gd name="connsiteX2" fmla="*/ 795867 w 2174240"/>
                  <a:gd name="connsiteY2" fmla="*/ 188070 h 641883"/>
                  <a:gd name="connsiteX3" fmla="*/ 887307 w 2174240"/>
                  <a:gd name="connsiteY3" fmla="*/ 39057 h 641883"/>
                  <a:gd name="connsiteX4" fmla="*/ 982133 w 2174240"/>
                  <a:gd name="connsiteY4" fmla="*/ 5190 h 641883"/>
                  <a:gd name="connsiteX5" fmla="*/ 1053253 w 2174240"/>
                  <a:gd name="connsiteY5" fmla="*/ 127110 h 641883"/>
                  <a:gd name="connsiteX6" fmla="*/ 1158240 w 2174240"/>
                  <a:gd name="connsiteY6" fmla="*/ 269350 h 641883"/>
                  <a:gd name="connsiteX7" fmla="*/ 1232747 w 2174240"/>
                  <a:gd name="connsiteY7" fmla="*/ 326922 h 641883"/>
                  <a:gd name="connsiteX8" fmla="*/ 1412239 w 2174240"/>
                  <a:gd name="connsiteY8" fmla="*/ 391270 h 641883"/>
                  <a:gd name="connsiteX9" fmla="*/ 1466427 w 2174240"/>
                  <a:gd name="connsiteY9" fmla="*/ 530123 h 641883"/>
                  <a:gd name="connsiteX10" fmla="*/ 1754293 w 2174240"/>
                  <a:gd name="connsiteY10" fmla="*/ 574150 h 641883"/>
                  <a:gd name="connsiteX11" fmla="*/ 2174240 w 2174240"/>
                  <a:gd name="connsiteY11" fmla="*/ 641883 h 641883"/>
                  <a:gd name="connsiteX12" fmla="*/ 2174240 w 2174240"/>
                  <a:gd name="connsiteY12" fmla="*/ 641883 h 641883"/>
                  <a:gd name="connsiteX0" fmla="*/ 0 w 2174240"/>
                  <a:gd name="connsiteY0" fmla="*/ 462390 h 641883"/>
                  <a:gd name="connsiteX1" fmla="*/ 568960 w 2174240"/>
                  <a:gd name="connsiteY1" fmla="*/ 472550 h 641883"/>
                  <a:gd name="connsiteX2" fmla="*/ 795867 w 2174240"/>
                  <a:gd name="connsiteY2" fmla="*/ 188070 h 641883"/>
                  <a:gd name="connsiteX3" fmla="*/ 887307 w 2174240"/>
                  <a:gd name="connsiteY3" fmla="*/ 39057 h 641883"/>
                  <a:gd name="connsiteX4" fmla="*/ 982133 w 2174240"/>
                  <a:gd name="connsiteY4" fmla="*/ 5190 h 641883"/>
                  <a:gd name="connsiteX5" fmla="*/ 1053253 w 2174240"/>
                  <a:gd name="connsiteY5" fmla="*/ 127110 h 641883"/>
                  <a:gd name="connsiteX6" fmla="*/ 1158240 w 2174240"/>
                  <a:gd name="connsiteY6" fmla="*/ 269350 h 641883"/>
                  <a:gd name="connsiteX7" fmla="*/ 1232747 w 2174240"/>
                  <a:gd name="connsiteY7" fmla="*/ 326922 h 641883"/>
                  <a:gd name="connsiteX8" fmla="*/ 1412239 w 2174240"/>
                  <a:gd name="connsiteY8" fmla="*/ 391270 h 641883"/>
                  <a:gd name="connsiteX9" fmla="*/ 1503680 w 2174240"/>
                  <a:gd name="connsiteY9" fmla="*/ 533509 h 641883"/>
                  <a:gd name="connsiteX10" fmla="*/ 1754293 w 2174240"/>
                  <a:gd name="connsiteY10" fmla="*/ 574150 h 641883"/>
                  <a:gd name="connsiteX11" fmla="*/ 2174240 w 2174240"/>
                  <a:gd name="connsiteY11" fmla="*/ 641883 h 641883"/>
                  <a:gd name="connsiteX12" fmla="*/ 2174240 w 2174240"/>
                  <a:gd name="connsiteY12" fmla="*/ 641883 h 641883"/>
                  <a:gd name="connsiteX0" fmla="*/ 0 w 2174240"/>
                  <a:gd name="connsiteY0" fmla="*/ 462390 h 641883"/>
                  <a:gd name="connsiteX1" fmla="*/ 568960 w 2174240"/>
                  <a:gd name="connsiteY1" fmla="*/ 472550 h 641883"/>
                  <a:gd name="connsiteX2" fmla="*/ 795867 w 2174240"/>
                  <a:gd name="connsiteY2" fmla="*/ 188070 h 641883"/>
                  <a:gd name="connsiteX3" fmla="*/ 887307 w 2174240"/>
                  <a:gd name="connsiteY3" fmla="*/ 39057 h 641883"/>
                  <a:gd name="connsiteX4" fmla="*/ 982133 w 2174240"/>
                  <a:gd name="connsiteY4" fmla="*/ 5190 h 641883"/>
                  <a:gd name="connsiteX5" fmla="*/ 1053253 w 2174240"/>
                  <a:gd name="connsiteY5" fmla="*/ 127110 h 641883"/>
                  <a:gd name="connsiteX6" fmla="*/ 1158240 w 2174240"/>
                  <a:gd name="connsiteY6" fmla="*/ 269350 h 641883"/>
                  <a:gd name="connsiteX7" fmla="*/ 1232747 w 2174240"/>
                  <a:gd name="connsiteY7" fmla="*/ 326922 h 641883"/>
                  <a:gd name="connsiteX8" fmla="*/ 1412239 w 2174240"/>
                  <a:gd name="connsiteY8" fmla="*/ 391270 h 641883"/>
                  <a:gd name="connsiteX9" fmla="*/ 1615440 w 2174240"/>
                  <a:gd name="connsiteY9" fmla="*/ 553829 h 641883"/>
                  <a:gd name="connsiteX10" fmla="*/ 1754293 w 2174240"/>
                  <a:gd name="connsiteY10" fmla="*/ 574150 h 641883"/>
                  <a:gd name="connsiteX11" fmla="*/ 2174240 w 2174240"/>
                  <a:gd name="connsiteY11" fmla="*/ 641883 h 641883"/>
                  <a:gd name="connsiteX12" fmla="*/ 2174240 w 2174240"/>
                  <a:gd name="connsiteY12" fmla="*/ 641883 h 641883"/>
                  <a:gd name="connsiteX0" fmla="*/ 0 w 2174240"/>
                  <a:gd name="connsiteY0" fmla="*/ 474629 h 654122"/>
                  <a:gd name="connsiteX1" fmla="*/ 568960 w 2174240"/>
                  <a:gd name="connsiteY1" fmla="*/ 484789 h 654122"/>
                  <a:gd name="connsiteX2" fmla="*/ 795867 w 2174240"/>
                  <a:gd name="connsiteY2" fmla="*/ 200309 h 654122"/>
                  <a:gd name="connsiteX3" fmla="*/ 887307 w 2174240"/>
                  <a:gd name="connsiteY3" fmla="*/ 51296 h 654122"/>
                  <a:gd name="connsiteX4" fmla="*/ 971973 w 2174240"/>
                  <a:gd name="connsiteY4" fmla="*/ 3882 h 654122"/>
                  <a:gd name="connsiteX5" fmla="*/ 1053253 w 2174240"/>
                  <a:gd name="connsiteY5" fmla="*/ 139349 h 654122"/>
                  <a:gd name="connsiteX6" fmla="*/ 1158240 w 2174240"/>
                  <a:gd name="connsiteY6" fmla="*/ 281589 h 654122"/>
                  <a:gd name="connsiteX7" fmla="*/ 1232747 w 2174240"/>
                  <a:gd name="connsiteY7" fmla="*/ 339161 h 654122"/>
                  <a:gd name="connsiteX8" fmla="*/ 1412239 w 2174240"/>
                  <a:gd name="connsiteY8" fmla="*/ 403509 h 654122"/>
                  <a:gd name="connsiteX9" fmla="*/ 1615440 w 2174240"/>
                  <a:gd name="connsiteY9" fmla="*/ 566068 h 654122"/>
                  <a:gd name="connsiteX10" fmla="*/ 1754293 w 2174240"/>
                  <a:gd name="connsiteY10" fmla="*/ 586389 h 654122"/>
                  <a:gd name="connsiteX11" fmla="*/ 2174240 w 2174240"/>
                  <a:gd name="connsiteY11" fmla="*/ 654122 h 654122"/>
                  <a:gd name="connsiteX12" fmla="*/ 2174240 w 2174240"/>
                  <a:gd name="connsiteY12" fmla="*/ 654122 h 654122"/>
                  <a:gd name="connsiteX0" fmla="*/ 0 w 2174240"/>
                  <a:gd name="connsiteY0" fmla="*/ 471401 h 650894"/>
                  <a:gd name="connsiteX1" fmla="*/ 568960 w 2174240"/>
                  <a:gd name="connsiteY1" fmla="*/ 481561 h 650894"/>
                  <a:gd name="connsiteX2" fmla="*/ 795867 w 2174240"/>
                  <a:gd name="connsiteY2" fmla="*/ 197081 h 650894"/>
                  <a:gd name="connsiteX3" fmla="*/ 887307 w 2174240"/>
                  <a:gd name="connsiteY3" fmla="*/ 48068 h 650894"/>
                  <a:gd name="connsiteX4" fmla="*/ 971973 w 2174240"/>
                  <a:gd name="connsiteY4" fmla="*/ 654 h 650894"/>
                  <a:gd name="connsiteX5" fmla="*/ 1053253 w 2174240"/>
                  <a:gd name="connsiteY5" fmla="*/ 136121 h 650894"/>
                  <a:gd name="connsiteX6" fmla="*/ 1158240 w 2174240"/>
                  <a:gd name="connsiteY6" fmla="*/ 278361 h 650894"/>
                  <a:gd name="connsiteX7" fmla="*/ 1232747 w 2174240"/>
                  <a:gd name="connsiteY7" fmla="*/ 335933 h 650894"/>
                  <a:gd name="connsiteX8" fmla="*/ 1412239 w 2174240"/>
                  <a:gd name="connsiteY8" fmla="*/ 400281 h 650894"/>
                  <a:gd name="connsiteX9" fmla="*/ 1615440 w 2174240"/>
                  <a:gd name="connsiteY9" fmla="*/ 562840 h 650894"/>
                  <a:gd name="connsiteX10" fmla="*/ 1754293 w 2174240"/>
                  <a:gd name="connsiteY10" fmla="*/ 583161 h 650894"/>
                  <a:gd name="connsiteX11" fmla="*/ 2174240 w 2174240"/>
                  <a:gd name="connsiteY11" fmla="*/ 650894 h 650894"/>
                  <a:gd name="connsiteX12" fmla="*/ 2174240 w 2174240"/>
                  <a:gd name="connsiteY12" fmla="*/ 650894 h 650894"/>
                  <a:gd name="connsiteX0" fmla="*/ 0 w 2678854"/>
                  <a:gd name="connsiteY0" fmla="*/ 407055 h 650894"/>
                  <a:gd name="connsiteX1" fmla="*/ 1073574 w 2678854"/>
                  <a:gd name="connsiteY1" fmla="*/ 481561 h 650894"/>
                  <a:gd name="connsiteX2" fmla="*/ 1300481 w 2678854"/>
                  <a:gd name="connsiteY2" fmla="*/ 197081 h 650894"/>
                  <a:gd name="connsiteX3" fmla="*/ 1391921 w 2678854"/>
                  <a:gd name="connsiteY3" fmla="*/ 48068 h 650894"/>
                  <a:gd name="connsiteX4" fmla="*/ 1476587 w 2678854"/>
                  <a:gd name="connsiteY4" fmla="*/ 654 h 650894"/>
                  <a:gd name="connsiteX5" fmla="*/ 1557867 w 2678854"/>
                  <a:gd name="connsiteY5" fmla="*/ 136121 h 650894"/>
                  <a:gd name="connsiteX6" fmla="*/ 1662854 w 2678854"/>
                  <a:gd name="connsiteY6" fmla="*/ 278361 h 650894"/>
                  <a:gd name="connsiteX7" fmla="*/ 1737361 w 2678854"/>
                  <a:gd name="connsiteY7" fmla="*/ 335933 h 650894"/>
                  <a:gd name="connsiteX8" fmla="*/ 1916853 w 2678854"/>
                  <a:gd name="connsiteY8" fmla="*/ 400281 h 650894"/>
                  <a:gd name="connsiteX9" fmla="*/ 2120054 w 2678854"/>
                  <a:gd name="connsiteY9" fmla="*/ 562840 h 650894"/>
                  <a:gd name="connsiteX10" fmla="*/ 2258907 w 2678854"/>
                  <a:gd name="connsiteY10" fmla="*/ 583161 h 650894"/>
                  <a:gd name="connsiteX11" fmla="*/ 2678854 w 2678854"/>
                  <a:gd name="connsiteY11" fmla="*/ 650894 h 650894"/>
                  <a:gd name="connsiteX12" fmla="*/ 2678854 w 2678854"/>
                  <a:gd name="connsiteY12" fmla="*/ 650894 h 650894"/>
                  <a:gd name="connsiteX0" fmla="*/ 0 w 2678854"/>
                  <a:gd name="connsiteY0" fmla="*/ 407101 h 650940"/>
                  <a:gd name="connsiteX1" fmla="*/ 1073574 w 2678854"/>
                  <a:gd name="connsiteY1" fmla="*/ 481607 h 650940"/>
                  <a:gd name="connsiteX2" fmla="*/ 1314028 w 2678854"/>
                  <a:gd name="connsiteY2" fmla="*/ 207287 h 650940"/>
                  <a:gd name="connsiteX3" fmla="*/ 1391921 w 2678854"/>
                  <a:gd name="connsiteY3" fmla="*/ 48114 h 650940"/>
                  <a:gd name="connsiteX4" fmla="*/ 1476587 w 2678854"/>
                  <a:gd name="connsiteY4" fmla="*/ 700 h 650940"/>
                  <a:gd name="connsiteX5" fmla="*/ 1557867 w 2678854"/>
                  <a:gd name="connsiteY5" fmla="*/ 136167 h 650940"/>
                  <a:gd name="connsiteX6" fmla="*/ 1662854 w 2678854"/>
                  <a:gd name="connsiteY6" fmla="*/ 278407 h 650940"/>
                  <a:gd name="connsiteX7" fmla="*/ 1737361 w 2678854"/>
                  <a:gd name="connsiteY7" fmla="*/ 335979 h 650940"/>
                  <a:gd name="connsiteX8" fmla="*/ 1916853 w 2678854"/>
                  <a:gd name="connsiteY8" fmla="*/ 400327 h 650940"/>
                  <a:gd name="connsiteX9" fmla="*/ 2120054 w 2678854"/>
                  <a:gd name="connsiteY9" fmla="*/ 562886 h 650940"/>
                  <a:gd name="connsiteX10" fmla="*/ 2258907 w 2678854"/>
                  <a:gd name="connsiteY10" fmla="*/ 583207 h 650940"/>
                  <a:gd name="connsiteX11" fmla="*/ 2678854 w 2678854"/>
                  <a:gd name="connsiteY11" fmla="*/ 650940 h 650940"/>
                  <a:gd name="connsiteX12" fmla="*/ 2678854 w 2678854"/>
                  <a:gd name="connsiteY12" fmla="*/ 650940 h 650940"/>
                  <a:gd name="connsiteX0" fmla="*/ 0 w 2678854"/>
                  <a:gd name="connsiteY0" fmla="*/ 407101 h 650940"/>
                  <a:gd name="connsiteX1" fmla="*/ 1073574 w 2678854"/>
                  <a:gd name="connsiteY1" fmla="*/ 481607 h 650940"/>
                  <a:gd name="connsiteX2" fmla="*/ 1314028 w 2678854"/>
                  <a:gd name="connsiteY2" fmla="*/ 207287 h 650940"/>
                  <a:gd name="connsiteX3" fmla="*/ 1391921 w 2678854"/>
                  <a:gd name="connsiteY3" fmla="*/ 48114 h 650940"/>
                  <a:gd name="connsiteX4" fmla="*/ 1476587 w 2678854"/>
                  <a:gd name="connsiteY4" fmla="*/ 700 h 650940"/>
                  <a:gd name="connsiteX5" fmla="*/ 1557867 w 2678854"/>
                  <a:gd name="connsiteY5" fmla="*/ 136167 h 650940"/>
                  <a:gd name="connsiteX6" fmla="*/ 1662854 w 2678854"/>
                  <a:gd name="connsiteY6" fmla="*/ 278407 h 650940"/>
                  <a:gd name="connsiteX7" fmla="*/ 1737361 w 2678854"/>
                  <a:gd name="connsiteY7" fmla="*/ 335979 h 650940"/>
                  <a:gd name="connsiteX8" fmla="*/ 1916853 w 2678854"/>
                  <a:gd name="connsiteY8" fmla="*/ 400327 h 650940"/>
                  <a:gd name="connsiteX9" fmla="*/ 2120054 w 2678854"/>
                  <a:gd name="connsiteY9" fmla="*/ 562886 h 650940"/>
                  <a:gd name="connsiteX10" fmla="*/ 2258907 w 2678854"/>
                  <a:gd name="connsiteY10" fmla="*/ 583207 h 650940"/>
                  <a:gd name="connsiteX11" fmla="*/ 2678854 w 2678854"/>
                  <a:gd name="connsiteY11" fmla="*/ 650940 h 650940"/>
                  <a:gd name="connsiteX12" fmla="*/ 2678854 w 2678854"/>
                  <a:gd name="connsiteY12" fmla="*/ 650940 h 650940"/>
                  <a:gd name="connsiteX0" fmla="*/ 0 w 2678854"/>
                  <a:gd name="connsiteY0" fmla="*/ 407101 h 650940"/>
                  <a:gd name="connsiteX1" fmla="*/ 1073574 w 2678854"/>
                  <a:gd name="connsiteY1" fmla="*/ 481607 h 650940"/>
                  <a:gd name="connsiteX2" fmla="*/ 1314028 w 2678854"/>
                  <a:gd name="connsiteY2" fmla="*/ 207287 h 650940"/>
                  <a:gd name="connsiteX3" fmla="*/ 1391921 w 2678854"/>
                  <a:gd name="connsiteY3" fmla="*/ 48114 h 650940"/>
                  <a:gd name="connsiteX4" fmla="*/ 1459653 w 2678854"/>
                  <a:gd name="connsiteY4" fmla="*/ 700 h 650940"/>
                  <a:gd name="connsiteX5" fmla="*/ 1557867 w 2678854"/>
                  <a:gd name="connsiteY5" fmla="*/ 136167 h 650940"/>
                  <a:gd name="connsiteX6" fmla="*/ 1662854 w 2678854"/>
                  <a:gd name="connsiteY6" fmla="*/ 278407 h 650940"/>
                  <a:gd name="connsiteX7" fmla="*/ 1737361 w 2678854"/>
                  <a:gd name="connsiteY7" fmla="*/ 335979 h 650940"/>
                  <a:gd name="connsiteX8" fmla="*/ 1916853 w 2678854"/>
                  <a:gd name="connsiteY8" fmla="*/ 400327 h 650940"/>
                  <a:gd name="connsiteX9" fmla="*/ 2120054 w 2678854"/>
                  <a:gd name="connsiteY9" fmla="*/ 562886 h 650940"/>
                  <a:gd name="connsiteX10" fmla="*/ 2258907 w 2678854"/>
                  <a:gd name="connsiteY10" fmla="*/ 583207 h 650940"/>
                  <a:gd name="connsiteX11" fmla="*/ 2678854 w 2678854"/>
                  <a:gd name="connsiteY11" fmla="*/ 650940 h 650940"/>
                  <a:gd name="connsiteX12" fmla="*/ 2678854 w 2678854"/>
                  <a:gd name="connsiteY12" fmla="*/ 650940 h 650940"/>
                  <a:gd name="connsiteX0" fmla="*/ 0 w 2678854"/>
                  <a:gd name="connsiteY0" fmla="*/ 407153 h 650992"/>
                  <a:gd name="connsiteX1" fmla="*/ 1073574 w 2678854"/>
                  <a:gd name="connsiteY1" fmla="*/ 481659 h 650992"/>
                  <a:gd name="connsiteX2" fmla="*/ 1330962 w 2678854"/>
                  <a:gd name="connsiteY2" fmla="*/ 217499 h 650992"/>
                  <a:gd name="connsiteX3" fmla="*/ 1391921 w 2678854"/>
                  <a:gd name="connsiteY3" fmla="*/ 48166 h 650992"/>
                  <a:gd name="connsiteX4" fmla="*/ 1459653 w 2678854"/>
                  <a:gd name="connsiteY4" fmla="*/ 752 h 650992"/>
                  <a:gd name="connsiteX5" fmla="*/ 1557867 w 2678854"/>
                  <a:gd name="connsiteY5" fmla="*/ 136219 h 650992"/>
                  <a:gd name="connsiteX6" fmla="*/ 1662854 w 2678854"/>
                  <a:gd name="connsiteY6" fmla="*/ 278459 h 650992"/>
                  <a:gd name="connsiteX7" fmla="*/ 1737361 w 2678854"/>
                  <a:gd name="connsiteY7" fmla="*/ 336031 h 650992"/>
                  <a:gd name="connsiteX8" fmla="*/ 1916853 w 2678854"/>
                  <a:gd name="connsiteY8" fmla="*/ 400379 h 650992"/>
                  <a:gd name="connsiteX9" fmla="*/ 2120054 w 2678854"/>
                  <a:gd name="connsiteY9" fmla="*/ 562938 h 650992"/>
                  <a:gd name="connsiteX10" fmla="*/ 2258907 w 2678854"/>
                  <a:gd name="connsiteY10" fmla="*/ 583259 h 650992"/>
                  <a:gd name="connsiteX11" fmla="*/ 2678854 w 2678854"/>
                  <a:gd name="connsiteY11" fmla="*/ 650992 h 650992"/>
                  <a:gd name="connsiteX12" fmla="*/ 2678854 w 2678854"/>
                  <a:gd name="connsiteY12" fmla="*/ 650992 h 650992"/>
                  <a:gd name="connsiteX0" fmla="*/ 0 w 2678854"/>
                  <a:gd name="connsiteY0" fmla="*/ 409459 h 653298"/>
                  <a:gd name="connsiteX1" fmla="*/ 1073574 w 2678854"/>
                  <a:gd name="connsiteY1" fmla="*/ 483965 h 653298"/>
                  <a:gd name="connsiteX2" fmla="*/ 1330962 w 2678854"/>
                  <a:gd name="connsiteY2" fmla="*/ 219805 h 653298"/>
                  <a:gd name="connsiteX3" fmla="*/ 1391921 w 2678854"/>
                  <a:gd name="connsiteY3" fmla="*/ 50472 h 653298"/>
                  <a:gd name="connsiteX4" fmla="*/ 1459653 w 2678854"/>
                  <a:gd name="connsiteY4" fmla="*/ 3058 h 653298"/>
                  <a:gd name="connsiteX5" fmla="*/ 1557867 w 2678854"/>
                  <a:gd name="connsiteY5" fmla="*/ 138525 h 653298"/>
                  <a:gd name="connsiteX6" fmla="*/ 1662854 w 2678854"/>
                  <a:gd name="connsiteY6" fmla="*/ 280765 h 653298"/>
                  <a:gd name="connsiteX7" fmla="*/ 1737361 w 2678854"/>
                  <a:gd name="connsiteY7" fmla="*/ 338337 h 653298"/>
                  <a:gd name="connsiteX8" fmla="*/ 1916853 w 2678854"/>
                  <a:gd name="connsiteY8" fmla="*/ 402685 h 653298"/>
                  <a:gd name="connsiteX9" fmla="*/ 2120054 w 2678854"/>
                  <a:gd name="connsiteY9" fmla="*/ 565244 h 653298"/>
                  <a:gd name="connsiteX10" fmla="*/ 2258907 w 2678854"/>
                  <a:gd name="connsiteY10" fmla="*/ 585565 h 653298"/>
                  <a:gd name="connsiteX11" fmla="*/ 2678854 w 2678854"/>
                  <a:gd name="connsiteY11" fmla="*/ 653298 h 653298"/>
                  <a:gd name="connsiteX12" fmla="*/ 2678854 w 2678854"/>
                  <a:gd name="connsiteY12" fmla="*/ 653298 h 653298"/>
                  <a:gd name="connsiteX0" fmla="*/ 0 w 2678854"/>
                  <a:gd name="connsiteY0" fmla="*/ 409459 h 653298"/>
                  <a:gd name="connsiteX1" fmla="*/ 1073574 w 2678854"/>
                  <a:gd name="connsiteY1" fmla="*/ 483965 h 653298"/>
                  <a:gd name="connsiteX2" fmla="*/ 1330962 w 2678854"/>
                  <a:gd name="connsiteY2" fmla="*/ 219805 h 653298"/>
                  <a:gd name="connsiteX3" fmla="*/ 1391921 w 2678854"/>
                  <a:gd name="connsiteY3" fmla="*/ 50472 h 653298"/>
                  <a:gd name="connsiteX4" fmla="*/ 1459653 w 2678854"/>
                  <a:gd name="connsiteY4" fmla="*/ 3058 h 653298"/>
                  <a:gd name="connsiteX5" fmla="*/ 1557867 w 2678854"/>
                  <a:gd name="connsiteY5" fmla="*/ 138525 h 653298"/>
                  <a:gd name="connsiteX6" fmla="*/ 1662854 w 2678854"/>
                  <a:gd name="connsiteY6" fmla="*/ 280765 h 653298"/>
                  <a:gd name="connsiteX7" fmla="*/ 1737361 w 2678854"/>
                  <a:gd name="connsiteY7" fmla="*/ 338337 h 653298"/>
                  <a:gd name="connsiteX8" fmla="*/ 1916853 w 2678854"/>
                  <a:gd name="connsiteY8" fmla="*/ 402685 h 653298"/>
                  <a:gd name="connsiteX9" fmla="*/ 2120054 w 2678854"/>
                  <a:gd name="connsiteY9" fmla="*/ 565244 h 653298"/>
                  <a:gd name="connsiteX10" fmla="*/ 2258907 w 2678854"/>
                  <a:gd name="connsiteY10" fmla="*/ 585565 h 653298"/>
                  <a:gd name="connsiteX11" fmla="*/ 2678854 w 2678854"/>
                  <a:gd name="connsiteY11" fmla="*/ 653298 h 653298"/>
                  <a:gd name="connsiteX12" fmla="*/ 2435014 w 2678854"/>
                  <a:gd name="connsiteY12" fmla="*/ 612658 h 653298"/>
                  <a:gd name="connsiteX0" fmla="*/ 0 w 2468881"/>
                  <a:gd name="connsiteY0" fmla="*/ 409459 h 639751"/>
                  <a:gd name="connsiteX1" fmla="*/ 1073574 w 2468881"/>
                  <a:gd name="connsiteY1" fmla="*/ 483965 h 639751"/>
                  <a:gd name="connsiteX2" fmla="*/ 1330962 w 2468881"/>
                  <a:gd name="connsiteY2" fmla="*/ 219805 h 639751"/>
                  <a:gd name="connsiteX3" fmla="*/ 1391921 w 2468881"/>
                  <a:gd name="connsiteY3" fmla="*/ 50472 h 639751"/>
                  <a:gd name="connsiteX4" fmla="*/ 1459653 w 2468881"/>
                  <a:gd name="connsiteY4" fmla="*/ 3058 h 639751"/>
                  <a:gd name="connsiteX5" fmla="*/ 1557867 w 2468881"/>
                  <a:gd name="connsiteY5" fmla="*/ 138525 h 639751"/>
                  <a:gd name="connsiteX6" fmla="*/ 1662854 w 2468881"/>
                  <a:gd name="connsiteY6" fmla="*/ 280765 h 639751"/>
                  <a:gd name="connsiteX7" fmla="*/ 1737361 w 2468881"/>
                  <a:gd name="connsiteY7" fmla="*/ 338337 h 639751"/>
                  <a:gd name="connsiteX8" fmla="*/ 1916853 w 2468881"/>
                  <a:gd name="connsiteY8" fmla="*/ 402685 h 639751"/>
                  <a:gd name="connsiteX9" fmla="*/ 2120054 w 2468881"/>
                  <a:gd name="connsiteY9" fmla="*/ 565244 h 639751"/>
                  <a:gd name="connsiteX10" fmla="*/ 2258907 w 2468881"/>
                  <a:gd name="connsiteY10" fmla="*/ 585565 h 639751"/>
                  <a:gd name="connsiteX11" fmla="*/ 2468881 w 2468881"/>
                  <a:gd name="connsiteY11" fmla="*/ 639751 h 639751"/>
                  <a:gd name="connsiteX12" fmla="*/ 2435014 w 2468881"/>
                  <a:gd name="connsiteY12" fmla="*/ 612658 h 639751"/>
                  <a:gd name="connsiteX0" fmla="*/ 0 w 2435014"/>
                  <a:gd name="connsiteY0" fmla="*/ 409459 h 612658"/>
                  <a:gd name="connsiteX1" fmla="*/ 1073574 w 2435014"/>
                  <a:gd name="connsiteY1" fmla="*/ 483965 h 612658"/>
                  <a:gd name="connsiteX2" fmla="*/ 1330962 w 2435014"/>
                  <a:gd name="connsiteY2" fmla="*/ 219805 h 612658"/>
                  <a:gd name="connsiteX3" fmla="*/ 1391921 w 2435014"/>
                  <a:gd name="connsiteY3" fmla="*/ 50472 h 612658"/>
                  <a:gd name="connsiteX4" fmla="*/ 1459653 w 2435014"/>
                  <a:gd name="connsiteY4" fmla="*/ 3058 h 612658"/>
                  <a:gd name="connsiteX5" fmla="*/ 1557867 w 2435014"/>
                  <a:gd name="connsiteY5" fmla="*/ 138525 h 612658"/>
                  <a:gd name="connsiteX6" fmla="*/ 1662854 w 2435014"/>
                  <a:gd name="connsiteY6" fmla="*/ 280765 h 612658"/>
                  <a:gd name="connsiteX7" fmla="*/ 1737361 w 2435014"/>
                  <a:gd name="connsiteY7" fmla="*/ 338337 h 612658"/>
                  <a:gd name="connsiteX8" fmla="*/ 1916853 w 2435014"/>
                  <a:gd name="connsiteY8" fmla="*/ 402685 h 612658"/>
                  <a:gd name="connsiteX9" fmla="*/ 2120054 w 2435014"/>
                  <a:gd name="connsiteY9" fmla="*/ 565244 h 612658"/>
                  <a:gd name="connsiteX10" fmla="*/ 2258907 w 2435014"/>
                  <a:gd name="connsiteY10" fmla="*/ 585565 h 612658"/>
                  <a:gd name="connsiteX11" fmla="*/ 2374055 w 2435014"/>
                  <a:gd name="connsiteY11" fmla="*/ 605885 h 612658"/>
                  <a:gd name="connsiteX12" fmla="*/ 2435014 w 2435014"/>
                  <a:gd name="connsiteY12" fmla="*/ 612658 h 612658"/>
                  <a:gd name="connsiteX0" fmla="*/ 0 w 2435014"/>
                  <a:gd name="connsiteY0" fmla="*/ 409459 h 612658"/>
                  <a:gd name="connsiteX1" fmla="*/ 1073574 w 2435014"/>
                  <a:gd name="connsiteY1" fmla="*/ 483965 h 612658"/>
                  <a:gd name="connsiteX2" fmla="*/ 1330962 w 2435014"/>
                  <a:gd name="connsiteY2" fmla="*/ 219805 h 612658"/>
                  <a:gd name="connsiteX3" fmla="*/ 1391921 w 2435014"/>
                  <a:gd name="connsiteY3" fmla="*/ 50472 h 612658"/>
                  <a:gd name="connsiteX4" fmla="*/ 1459653 w 2435014"/>
                  <a:gd name="connsiteY4" fmla="*/ 3058 h 612658"/>
                  <a:gd name="connsiteX5" fmla="*/ 1557867 w 2435014"/>
                  <a:gd name="connsiteY5" fmla="*/ 138525 h 612658"/>
                  <a:gd name="connsiteX6" fmla="*/ 1662854 w 2435014"/>
                  <a:gd name="connsiteY6" fmla="*/ 280765 h 612658"/>
                  <a:gd name="connsiteX7" fmla="*/ 1737361 w 2435014"/>
                  <a:gd name="connsiteY7" fmla="*/ 338337 h 612658"/>
                  <a:gd name="connsiteX8" fmla="*/ 1916853 w 2435014"/>
                  <a:gd name="connsiteY8" fmla="*/ 402685 h 612658"/>
                  <a:gd name="connsiteX9" fmla="*/ 2055707 w 2435014"/>
                  <a:gd name="connsiteY9" fmla="*/ 555084 h 612658"/>
                  <a:gd name="connsiteX10" fmla="*/ 2258907 w 2435014"/>
                  <a:gd name="connsiteY10" fmla="*/ 585565 h 612658"/>
                  <a:gd name="connsiteX11" fmla="*/ 2374055 w 2435014"/>
                  <a:gd name="connsiteY11" fmla="*/ 605885 h 612658"/>
                  <a:gd name="connsiteX12" fmla="*/ 2435014 w 2435014"/>
                  <a:gd name="connsiteY12" fmla="*/ 612658 h 612658"/>
                  <a:gd name="connsiteX0" fmla="*/ 0 w 2435014"/>
                  <a:gd name="connsiteY0" fmla="*/ 409459 h 612658"/>
                  <a:gd name="connsiteX1" fmla="*/ 1073574 w 2435014"/>
                  <a:gd name="connsiteY1" fmla="*/ 483965 h 612658"/>
                  <a:gd name="connsiteX2" fmla="*/ 1330962 w 2435014"/>
                  <a:gd name="connsiteY2" fmla="*/ 219805 h 612658"/>
                  <a:gd name="connsiteX3" fmla="*/ 1391921 w 2435014"/>
                  <a:gd name="connsiteY3" fmla="*/ 50472 h 612658"/>
                  <a:gd name="connsiteX4" fmla="*/ 1459653 w 2435014"/>
                  <a:gd name="connsiteY4" fmla="*/ 3058 h 612658"/>
                  <a:gd name="connsiteX5" fmla="*/ 1557867 w 2435014"/>
                  <a:gd name="connsiteY5" fmla="*/ 138525 h 612658"/>
                  <a:gd name="connsiteX6" fmla="*/ 1662854 w 2435014"/>
                  <a:gd name="connsiteY6" fmla="*/ 280765 h 612658"/>
                  <a:gd name="connsiteX7" fmla="*/ 1737361 w 2435014"/>
                  <a:gd name="connsiteY7" fmla="*/ 338337 h 612658"/>
                  <a:gd name="connsiteX8" fmla="*/ 1916853 w 2435014"/>
                  <a:gd name="connsiteY8" fmla="*/ 402685 h 612658"/>
                  <a:gd name="connsiteX9" fmla="*/ 2055707 w 2435014"/>
                  <a:gd name="connsiteY9" fmla="*/ 538151 h 612658"/>
                  <a:gd name="connsiteX10" fmla="*/ 2258907 w 2435014"/>
                  <a:gd name="connsiteY10" fmla="*/ 585565 h 612658"/>
                  <a:gd name="connsiteX11" fmla="*/ 2374055 w 2435014"/>
                  <a:gd name="connsiteY11" fmla="*/ 605885 h 612658"/>
                  <a:gd name="connsiteX12" fmla="*/ 2435014 w 2435014"/>
                  <a:gd name="connsiteY12" fmla="*/ 612658 h 612658"/>
                  <a:gd name="connsiteX0" fmla="*/ 0 w 2435014"/>
                  <a:gd name="connsiteY0" fmla="*/ 409459 h 612658"/>
                  <a:gd name="connsiteX1" fmla="*/ 1073574 w 2435014"/>
                  <a:gd name="connsiteY1" fmla="*/ 483965 h 612658"/>
                  <a:gd name="connsiteX2" fmla="*/ 1330962 w 2435014"/>
                  <a:gd name="connsiteY2" fmla="*/ 219805 h 612658"/>
                  <a:gd name="connsiteX3" fmla="*/ 1391921 w 2435014"/>
                  <a:gd name="connsiteY3" fmla="*/ 50472 h 612658"/>
                  <a:gd name="connsiteX4" fmla="*/ 1459653 w 2435014"/>
                  <a:gd name="connsiteY4" fmla="*/ 3058 h 612658"/>
                  <a:gd name="connsiteX5" fmla="*/ 1557867 w 2435014"/>
                  <a:gd name="connsiteY5" fmla="*/ 138525 h 612658"/>
                  <a:gd name="connsiteX6" fmla="*/ 1662854 w 2435014"/>
                  <a:gd name="connsiteY6" fmla="*/ 280765 h 612658"/>
                  <a:gd name="connsiteX7" fmla="*/ 1737361 w 2435014"/>
                  <a:gd name="connsiteY7" fmla="*/ 338337 h 612658"/>
                  <a:gd name="connsiteX8" fmla="*/ 1916853 w 2435014"/>
                  <a:gd name="connsiteY8" fmla="*/ 402685 h 612658"/>
                  <a:gd name="connsiteX9" fmla="*/ 2055707 w 2435014"/>
                  <a:gd name="connsiteY9" fmla="*/ 538151 h 612658"/>
                  <a:gd name="connsiteX10" fmla="*/ 2258907 w 2435014"/>
                  <a:gd name="connsiteY10" fmla="*/ 585565 h 612658"/>
                  <a:gd name="connsiteX11" fmla="*/ 2374055 w 2435014"/>
                  <a:gd name="connsiteY11" fmla="*/ 605885 h 612658"/>
                  <a:gd name="connsiteX12" fmla="*/ 2435014 w 2435014"/>
                  <a:gd name="connsiteY12" fmla="*/ 612658 h 612658"/>
                  <a:gd name="connsiteX0" fmla="*/ 0 w 2238587"/>
                  <a:gd name="connsiteY0" fmla="*/ 436553 h 612658"/>
                  <a:gd name="connsiteX1" fmla="*/ 877147 w 2238587"/>
                  <a:gd name="connsiteY1" fmla="*/ 483965 h 612658"/>
                  <a:gd name="connsiteX2" fmla="*/ 1134535 w 2238587"/>
                  <a:gd name="connsiteY2" fmla="*/ 219805 h 612658"/>
                  <a:gd name="connsiteX3" fmla="*/ 1195494 w 2238587"/>
                  <a:gd name="connsiteY3" fmla="*/ 50472 h 612658"/>
                  <a:gd name="connsiteX4" fmla="*/ 1263226 w 2238587"/>
                  <a:gd name="connsiteY4" fmla="*/ 3058 h 612658"/>
                  <a:gd name="connsiteX5" fmla="*/ 1361440 w 2238587"/>
                  <a:gd name="connsiteY5" fmla="*/ 138525 h 612658"/>
                  <a:gd name="connsiteX6" fmla="*/ 1466427 w 2238587"/>
                  <a:gd name="connsiteY6" fmla="*/ 280765 h 612658"/>
                  <a:gd name="connsiteX7" fmla="*/ 1540934 w 2238587"/>
                  <a:gd name="connsiteY7" fmla="*/ 338337 h 612658"/>
                  <a:gd name="connsiteX8" fmla="*/ 1720426 w 2238587"/>
                  <a:gd name="connsiteY8" fmla="*/ 402685 h 612658"/>
                  <a:gd name="connsiteX9" fmla="*/ 1859280 w 2238587"/>
                  <a:gd name="connsiteY9" fmla="*/ 538151 h 612658"/>
                  <a:gd name="connsiteX10" fmla="*/ 2062480 w 2238587"/>
                  <a:gd name="connsiteY10" fmla="*/ 585565 h 612658"/>
                  <a:gd name="connsiteX11" fmla="*/ 2177628 w 2238587"/>
                  <a:gd name="connsiteY11" fmla="*/ 605885 h 612658"/>
                  <a:gd name="connsiteX12" fmla="*/ 2238587 w 2238587"/>
                  <a:gd name="connsiteY12" fmla="*/ 612658 h 612658"/>
                  <a:gd name="connsiteX0" fmla="*/ 0 w 2089574"/>
                  <a:gd name="connsiteY0" fmla="*/ 460260 h 612658"/>
                  <a:gd name="connsiteX1" fmla="*/ 728134 w 2089574"/>
                  <a:gd name="connsiteY1" fmla="*/ 483965 h 612658"/>
                  <a:gd name="connsiteX2" fmla="*/ 985522 w 2089574"/>
                  <a:gd name="connsiteY2" fmla="*/ 219805 h 612658"/>
                  <a:gd name="connsiteX3" fmla="*/ 1046481 w 2089574"/>
                  <a:gd name="connsiteY3" fmla="*/ 50472 h 612658"/>
                  <a:gd name="connsiteX4" fmla="*/ 1114213 w 2089574"/>
                  <a:gd name="connsiteY4" fmla="*/ 3058 h 612658"/>
                  <a:gd name="connsiteX5" fmla="*/ 1212427 w 2089574"/>
                  <a:gd name="connsiteY5" fmla="*/ 138525 h 612658"/>
                  <a:gd name="connsiteX6" fmla="*/ 1317414 w 2089574"/>
                  <a:gd name="connsiteY6" fmla="*/ 280765 h 612658"/>
                  <a:gd name="connsiteX7" fmla="*/ 1391921 w 2089574"/>
                  <a:gd name="connsiteY7" fmla="*/ 338337 h 612658"/>
                  <a:gd name="connsiteX8" fmla="*/ 1571413 w 2089574"/>
                  <a:gd name="connsiteY8" fmla="*/ 402685 h 612658"/>
                  <a:gd name="connsiteX9" fmla="*/ 1710267 w 2089574"/>
                  <a:gd name="connsiteY9" fmla="*/ 538151 h 612658"/>
                  <a:gd name="connsiteX10" fmla="*/ 1913467 w 2089574"/>
                  <a:gd name="connsiteY10" fmla="*/ 585565 h 612658"/>
                  <a:gd name="connsiteX11" fmla="*/ 2028615 w 2089574"/>
                  <a:gd name="connsiteY11" fmla="*/ 605885 h 612658"/>
                  <a:gd name="connsiteX12" fmla="*/ 2089574 w 2089574"/>
                  <a:gd name="connsiteY12" fmla="*/ 612658 h 612658"/>
                  <a:gd name="connsiteX0" fmla="*/ 0 w 2089574"/>
                  <a:gd name="connsiteY0" fmla="*/ 457974 h 610372"/>
                  <a:gd name="connsiteX1" fmla="*/ 728134 w 2089574"/>
                  <a:gd name="connsiteY1" fmla="*/ 481679 h 610372"/>
                  <a:gd name="connsiteX2" fmla="*/ 965202 w 2089574"/>
                  <a:gd name="connsiteY2" fmla="*/ 220906 h 610372"/>
                  <a:gd name="connsiteX3" fmla="*/ 1046481 w 2089574"/>
                  <a:gd name="connsiteY3" fmla="*/ 48186 h 610372"/>
                  <a:gd name="connsiteX4" fmla="*/ 1114213 w 2089574"/>
                  <a:gd name="connsiteY4" fmla="*/ 772 h 610372"/>
                  <a:gd name="connsiteX5" fmla="*/ 1212427 w 2089574"/>
                  <a:gd name="connsiteY5" fmla="*/ 136239 h 610372"/>
                  <a:gd name="connsiteX6" fmla="*/ 1317414 w 2089574"/>
                  <a:gd name="connsiteY6" fmla="*/ 278479 h 610372"/>
                  <a:gd name="connsiteX7" fmla="*/ 1391921 w 2089574"/>
                  <a:gd name="connsiteY7" fmla="*/ 336051 h 610372"/>
                  <a:gd name="connsiteX8" fmla="*/ 1571413 w 2089574"/>
                  <a:gd name="connsiteY8" fmla="*/ 400399 h 610372"/>
                  <a:gd name="connsiteX9" fmla="*/ 1710267 w 2089574"/>
                  <a:gd name="connsiteY9" fmla="*/ 535865 h 610372"/>
                  <a:gd name="connsiteX10" fmla="*/ 1913467 w 2089574"/>
                  <a:gd name="connsiteY10" fmla="*/ 583279 h 610372"/>
                  <a:gd name="connsiteX11" fmla="*/ 2028615 w 2089574"/>
                  <a:gd name="connsiteY11" fmla="*/ 603599 h 610372"/>
                  <a:gd name="connsiteX12" fmla="*/ 2089574 w 2089574"/>
                  <a:gd name="connsiteY12" fmla="*/ 610372 h 610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89574" h="610372">
                    <a:moveTo>
                      <a:pt x="0" y="457974"/>
                    </a:moveTo>
                    <a:cubicBezTo>
                      <a:pt x="218158" y="485914"/>
                      <a:pt x="567267" y="521190"/>
                      <a:pt x="728134" y="481679"/>
                    </a:cubicBezTo>
                    <a:cubicBezTo>
                      <a:pt x="889001" y="442168"/>
                      <a:pt x="912144" y="357501"/>
                      <a:pt x="965202" y="220906"/>
                    </a:cubicBezTo>
                    <a:cubicBezTo>
                      <a:pt x="1018260" y="84311"/>
                      <a:pt x="1021646" y="84875"/>
                      <a:pt x="1046481" y="48186"/>
                    </a:cubicBezTo>
                    <a:cubicBezTo>
                      <a:pt x="1071316" y="11497"/>
                      <a:pt x="1073008" y="-3743"/>
                      <a:pt x="1114213" y="772"/>
                    </a:cubicBezTo>
                    <a:cubicBezTo>
                      <a:pt x="1155418" y="5287"/>
                      <a:pt x="1178560" y="89955"/>
                      <a:pt x="1212427" y="136239"/>
                    </a:cubicBezTo>
                    <a:cubicBezTo>
                      <a:pt x="1246294" y="182523"/>
                      <a:pt x="1287498" y="245177"/>
                      <a:pt x="1317414" y="278479"/>
                    </a:cubicBezTo>
                    <a:cubicBezTo>
                      <a:pt x="1347330" y="311781"/>
                      <a:pt x="1349588" y="315731"/>
                      <a:pt x="1391921" y="336051"/>
                    </a:cubicBezTo>
                    <a:cubicBezTo>
                      <a:pt x="1434254" y="356371"/>
                      <a:pt x="1518355" y="367097"/>
                      <a:pt x="1571413" y="400399"/>
                    </a:cubicBezTo>
                    <a:cubicBezTo>
                      <a:pt x="1624471" y="433701"/>
                      <a:pt x="1710267" y="535865"/>
                      <a:pt x="1710267" y="535865"/>
                    </a:cubicBezTo>
                    <a:cubicBezTo>
                      <a:pt x="1794933" y="568604"/>
                      <a:pt x="1845734" y="567474"/>
                      <a:pt x="1913467" y="583279"/>
                    </a:cubicBezTo>
                    <a:lnTo>
                      <a:pt x="2028615" y="603599"/>
                    </a:lnTo>
                    <a:lnTo>
                      <a:pt x="2089574" y="610372"/>
                    </a:lnTo>
                  </a:path>
                </a:pathLst>
              </a:custGeom>
              <a:noFill/>
              <a:ln w="25400">
                <a:solidFill>
                  <a:srgbClr val="4F516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4AF93D5C-0875-5EF4-8039-5AFFF55E60D1}"/>
                  </a:ext>
                </a:extLst>
              </p:cNvPr>
              <p:cNvSpPr/>
              <p:nvPr/>
            </p:nvSpPr>
            <p:spPr>
              <a:xfrm>
                <a:off x="10463920" y="2078200"/>
                <a:ext cx="990600" cy="619326"/>
              </a:xfrm>
              <a:custGeom>
                <a:avLst/>
                <a:gdLst>
                  <a:gd name="connsiteX0" fmla="*/ 0 w 990600"/>
                  <a:gd name="connsiteY0" fmla="*/ 7244 h 623194"/>
                  <a:gd name="connsiteX1" fmla="*/ 50800 w 990600"/>
                  <a:gd name="connsiteY1" fmla="*/ 13594 h 623194"/>
                  <a:gd name="connsiteX2" fmla="*/ 104775 w 990600"/>
                  <a:gd name="connsiteY2" fmla="*/ 131069 h 623194"/>
                  <a:gd name="connsiteX3" fmla="*/ 254000 w 990600"/>
                  <a:gd name="connsiteY3" fmla="*/ 327919 h 623194"/>
                  <a:gd name="connsiteX4" fmla="*/ 450850 w 990600"/>
                  <a:gd name="connsiteY4" fmla="*/ 394594 h 623194"/>
                  <a:gd name="connsiteX5" fmla="*/ 619125 w 990600"/>
                  <a:gd name="connsiteY5" fmla="*/ 543819 h 623194"/>
                  <a:gd name="connsiteX6" fmla="*/ 815975 w 990600"/>
                  <a:gd name="connsiteY6" fmla="*/ 591444 h 623194"/>
                  <a:gd name="connsiteX7" fmla="*/ 990600 w 990600"/>
                  <a:gd name="connsiteY7" fmla="*/ 623194 h 623194"/>
                  <a:gd name="connsiteX0" fmla="*/ 0 w 990600"/>
                  <a:gd name="connsiteY0" fmla="*/ 3376 h 619326"/>
                  <a:gd name="connsiteX1" fmla="*/ 47242 w 990600"/>
                  <a:gd name="connsiteY1" fmla="*/ 20400 h 619326"/>
                  <a:gd name="connsiteX2" fmla="*/ 104775 w 990600"/>
                  <a:gd name="connsiteY2" fmla="*/ 127201 h 619326"/>
                  <a:gd name="connsiteX3" fmla="*/ 254000 w 990600"/>
                  <a:gd name="connsiteY3" fmla="*/ 324051 h 619326"/>
                  <a:gd name="connsiteX4" fmla="*/ 450850 w 990600"/>
                  <a:gd name="connsiteY4" fmla="*/ 390726 h 619326"/>
                  <a:gd name="connsiteX5" fmla="*/ 619125 w 990600"/>
                  <a:gd name="connsiteY5" fmla="*/ 539951 h 619326"/>
                  <a:gd name="connsiteX6" fmla="*/ 815975 w 990600"/>
                  <a:gd name="connsiteY6" fmla="*/ 587576 h 619326"/>
                  <a:gd name="connsiteX7" fmla="*/ 990600 w 990600"/>
                  <a:gd name="connsiteY7" fmla="*/ 619326 h 619326"/>
                  <a:gd name="connsiteX0" fmla="*/ 0 w 990600"/>
                  <a:gd name="connsiteY0" fmla="*/ 3376 h 619326"/>
                  <a:gd name="connsiteX1" fmla="*/ 47242 w 990600"/>
                  <a:gd name="connsiteY1" fmla="*/ 20400 h 619326"/>
                  <a:gd name="connsiteX2" fmla="*/ 104775 w 990600"/>
                  <a:gd name="connsiteY2" fmla="*/ 127201 h 619326"/>
                  <a:gd name="connsiteX3" fmla="*/ 264674 w 990600"/>
                  <a:gd name="connsiteY3" fmla="*/ 320493 h 619326"/>
                  <a:gd name="connsiteX4" fmla="*/ 450850 w 990600"/>
                  <a:gd name="connsiteY4" fmla="*/ 390726 h 619326"/>
                  <a:gd name="connsiteX5" fmla="*/ 619125 w 990600"/>
                  <a:gd name="connsiteY5" fmla="*/ 539951 h 619326"/>
                  <a:gd name="connsiteX6" fmla="*/ 815975 w 990600"/>
                  <a:gd name="connsiteY6" fmla="*/ 587576 h 619326"/>
                  <a:gd name="connsiteX7" fmla="*/ 990600 w 990600"/>
                  <a:gd name="connsiteY7" fmla="*/ 619326 h 619326"/>
                  <a:gd name="connsiteX0" fmla="*/ 0 w 990600"/>
                  <a:gd name="connsiteY0" fmla="*/ 3376 h 619326"/>
                  <a:gd name="connsiteX1" fmla="*/ 47242 w 990600"/>
                  <a:gd name="connsiteY1" fmla="*/ 20400 h 619326"/>
                  <a:gd name="connsiteX2" fmla="*/ 104775 w 990600"/>
                  <a:gd name="connsiteY2" fmla="*/ 127201 h 619326"/>
                  <a:gd name="connsiteX3" fmla="*/ 264674 w 990600"/>
                  <a:gd name="connsiteY3" fmla="*/ 320493 h 619326"/>
                  <a:gd name="connsiteX4" fmla="*/ 450850 w 990600"/>
                  <a:gd name="connsiteY4" fmla="*/ 390726 h 619326"/>
                  <a:gd name="connsiteX5" fmla="*/ 619125 w 990600"/>
                  <a:gd name="connsiteY5" fmla="*/ 539951 h 619326"/>
                  <a:gd name="connsiteX6" fmla="*/ 815975 w 990600"/>
                  <a:gd name="connsiteY6" fmla="*/ 587576 h 619326"/>
                  <a:gd name="connsiteX7" fmla="*/ 990600 w 990600"/>
                  <a:gd name="connsiteY7" fmla="*/ 619326 h 619326"/>
                  <a:gd name="connsiteX0" fmla="*/ 0 w 990600"/>
                  <a:gd name="connsiteY0" fmla="*/ 3376 h 619326"/>
                  <a:gd name="connsiteX1" fmla="*/ 47242 w 990600"/>
                  <a:gd name="connsiteY1" fmla="*/ 20400 h 619326"/>
                  <a:gd name="connsiteX2" fmla="*/ 104775 w 990600"/>
                  <a:gd name="connsiteY2" fmla="*/ 127201 h 619326"/>
                  <a:gd name="connsiteX3" fmla="*/ 264674 w 990600"/>
                  <a:gd name="connsiteY3" fmla="*/ 320493 h 619326"/>
                  <a:gd name="connsiteX4" fmla="*/ 450850 w 990600"/>
                  <a:gd name="connsiteY4" fmla="*/ 390726 h 619326"/>
                  <a:gd name="connsiteX5" fmla="*/ 619125 w 990600"/>
                  <a:gd name="connsiteY5" fmla="*/ 539951 h 619326"/>
                  <a:gd name="connsiteX6" fmla="*/ 815975 w 990600"/>
                  <a:gd name="connsiteY6" fmla="*/ 587576 h 619326"/>
                  <a:gd name="connsiteX7" fmla="*/ 990600 w 990600"/>
                  <a:gd name="connsiteY7" fmla="*/ 619326 h 619326"/>
                  <a:gd name="connsiteX0" fmla="*/ 0 w 990600"/>
                  <a:gd name="connsiteY0" fmla="*/ 3376 h 619326"/>
                  <a:gd name="connsiteX1" fmla="*/ 47242 w 990600"/>
                  <a:gd name="connsiteY1" fmla="*/ 20400 h 619326"/>
                  <a:gd name="connsiteX2" fmla="*/ 104775 w 990600"/>
                  <a:gd name="connsiteY2" fmla="*/ 127201 h 619326"/>
                  <a:gd name="connsiteX3" fmla="*/ 264674 w 990600"/>
                  <a:gd name="connsiteY3" fmla="*/ 320493 h 619326"/>
                  <a:gd name="connsiteX4" fmla="*/ 450850 w 990600"/>
                  <a:gd name="connsiteY4" fmla="*/ 390726 h 619326"/>
                  <a:gd name="connsiteX5" fmla="*/ 622683 w 990600"/>
                  <a:gd name="connsiteY5" fmla="*/ 536393 h 619326"/>
                  <a:gd name="connsiteX6" fmla="*/ 815975 w 990600"/>
                  <a:gd name="connsiteY6" fmla="*/ 587576 h 619326"/>
                  <a:gd name="connsiteX7" fmla="*/ 990600 w 990600"/>
                  <a:gd name="connsiteY7" fmla="*/ 619326 h 619326"/>
                  <a:gd name="connsiteX0" fmla="*/ 0 w 990600"/>
                  <a:gd name="connsiteY0" fmla="*/ 3376 h 619326"/>
                  <a:gd name="connsiteX1" fmla="*/ 47242 w 990600"/>
                  <a:gd name="connsiteY1" fmla="*/ 20400 h 619326"/>
                  <a:gd name="connsiteX2" fmla="*/ 115448 w 990600"/>
                  <a:gd name="connsiteY2" fmla="*/ 127201 h 619326"/>
                  <a:gd name="connsiteX3" fmla="*/ 264674 w 990600"/>
                  <a:gd name="connsiteY3" fmla="*/ 320493 h 619326"/>
                  <a:gd name="connsiteX4" fmla="*/ 450850 w 990600"/>
                  <a:gd name="connsiteY4" fmla="*/ 390726 h 619326"/>
                  <a:gd name="connsiteX5" fmla="*/ 622683 w 990600"/>
                  <a:gd name="connsiteY5" fmla="*/ 536393 h 619326"/>
                  <a:gd name="connsiteX6" fmla="*/ 815975 w 990600"/>
                  <a:gd name="connsiteY6" fmla="*/ 587576 h 619326"/>
                  <a:gd name="connsiteX7" fmla="*/ 990600 w 990600"/>
                  <a:gd name="connsiteY7" fmla="*/ 619326 h 619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90600" h="619326">
                    <a:moveTo>
                      <a:pt x="0" y="3376"/>
                    </a:moveTo>
                    <a:cubicBezTo>
                      <a:pt x="16669" y="-3768"/>
                      <a:pt x="28001" y="-237"/>
                      <a:pt x="47242" y="20400"/>
                    </a:cubicBezTo>
                    <a:cubicBezTo>
                      <a:pt x="66483" y="41037"/>
                      <a:pt x="79209" y="77186"/>
                      <a:pt x="115448" y="127201"/>
                    </a:cubicBezTo>
                    <a:cubicBezTo>
                      <a:pt x="151687" y="177217"/>
                      <a:pt x="208774" y="276572"/>
                      <a:pt x="264674" y="320493"/>
                    </a:cubicBezTo>
                    <a:cubicBezTo>
                      <a:pt x="320574" y="364414"/>
                      <a:pt x="391182" y="354743"/>
                      <a:pt x="450850" y="390726"/>
                    </a:cubicBezTo>
                    <a:cubicBezTo>
                      <a:pt x="510518" y="426709"/>
                      <a:pt x="561829" y="492911"/>
                      <a:pt x="622683" y="536393"/>
                    </a:cubicBezTo>
                    <a:cubicBezTo>
                      <a:pt x="683537" y="579875"/>
                      <a:pt x="754063" y="574347"/>
                      <a:pt x="815975" y="587576"/>
                    </a:cubicBezTo>
                    <a:cubicBezTo>
                      <a:pt x="877887" y="600805"/>
                      <a:pt x="934243" y="610065"/>
                      <a:pt x="990600" y="619326"/>
                    </a:cubicBezTo>
                  </a:path>
                </a:pathLst>
              </a:custGeom>
              <a:noFill/>
              <a:ln w="2540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E4953619-49F5-87CD-AFEB-3694F9FE1231}"/>
                  </a:ext>
                </a:extLst>
              </p:cNvPr>
              <p:cNvSpPr/>
              <p:nvPr/>
            </p:nvSpPr>
            <p:spPr>
              <a:xfrm>
                <a:off x="9360004" y="2075869"/>
                <a:ext cx="1113971" cy="894303"/>
              </a:xfrm>
              <a:custGeom>
                <a:avLst/>
                <a:gdLst>
                  <a:gd name="connsiteX0" fmla="*/ 1088571 w 1088571"/>
                  <a:gd name="connsiteY0" fmla="*/ 21052 h 915355"/>
                  <a:gd name="connsiteX1" fmla="*/ 1014883 w 1088571"/>
                  <a:gd name="connsiteY1" fmla="*/ 27751 h 915355"/>
                  <a:gd name="connsiteX2" fmla="*/ 964642 w 1088571"/>
                  <a:gd name="connsiteY2" fmla="*/ 292357 h 915355"/>
                  <a:gd name="connsiteX3" fmla="*/ 934497 w 1088571"/>
                  <a:gd name="connsiteY3" fmla="*/ 151681 h 915355"/>
                  <a:gd name="connsiteX4" fmla="*/ 894303 w 1088571"/>
                  <a:gd name="connsiteY4" fmla="*/ 449782 h 915355"/>
                  <a:gd name="connsiteX5" fmla="*/ 840712 w 1088571"/>
                  <a:gd name="connsiteY5" fmla="*/ 412938 h 915355"/>
                  <a:gd name="connsiteX6" fmla="*/ 834013 w 1088571"/>
                  <a:gd name="connsiteY6" fmla="*/ 479927 h 915355"/>
                  <a:gd name="connsiteX7" fmla="*/ 787121 w 1088571"/>
                  <a:gd name="connsiteY7" fmla="*/ 520120 h 915355"/>
                  <a:gd name="connsiteX8" fmla="*/ 746927 w 1088571"/>
                  <a:gd name="connsiteY8" fmla="*/ 915355 h 915355"/>
                  <a:gd name="connsiteX9" fmla="*/ 720132 w 1088571"/>
                  <a:gd name="connsiteY9" fmla="*/ 523470 h 915355"/>
                  <a:gd name="connsiteX10" fmla="*/ 673240 w 1088571"/>
                  <a:gd name="connsiteY10" fmla="*/ 781377 h 915355"/>
                  <a:gd name="connsiteX11" fmla="*/ 639745 w 1088571"/>
                  <a:gd name="connsiteY11" fmla="*/ 617254 h 915355"/>
                  <a:gd name="connsiteX12" fmla="*/ 589503 w 1088571"/>
                  <a:gd name="connsiteY12" fmla="*/ 798125 h 915355"/>
                  <a:gd name="connsiteX13" fmla="*/ 556009 w 1088571"/>
                  <a:gd name="connsiteY13" fmla="*/ 694292 h 915355"/>
                  <a:gd name="connsiteX14" fmla="*/ 509116 w 1088571"/>
                  <a:gd name="connsiteY14" fmla="*/ 834968 h 915355"/>
                  <a:gd name="connsiteX15" fmla="*/ 465574 w 1088571"/>
                  <a:gd name="connsiteY15" fmla="*/ 754582 h 915355"/>
                  <a:gd name="connsiteX16" fmla="*/ 432079 w 1088571"/>
                  <a:gd name="connsiteY16" fmla="*/ 767979 h 915355"/>
                  <a:gd name="connsiteX17" fmla="*/ 391886 w 1088571"/>
                  <a:gd name="connsiteY17" fmla="*/ 858415 h 915355"/>
                  <a:gd name="connsiteX18" fmla="*/ 355042 w 1088571"/>
                  <a:gd name="connsiteY18" fmla="*/ 908656 h 915355"/>
                  <a:gd name="connsiteX19" fmla="*/ 288053 w 1088571"/>
                  <a:gd name="connsiteY19" fmla="*/ 885210 h 915355"/>
                  <a:gd name="connsiteX20" fmla="*/ 244510 w 1088571"/>
                  <a:gd name="connsiteY20" fmla="*/ 908656 h 915355"/>
                  <a:gd name="connsiteX21" fmla="*/ 0 w 1088571"/>
                  <a:gd name="connsiteY21" fmla="*/ 915355 h 915355"/>
                  <a:gd name="connsiteX22" fmla="*/ 0 w 1088571"/>
                  <a:gd name="connsiteY22" fmla="*/ 915355 h 915355"/>
                  <a:gd name="connsiteX0" fmla="*/ 1088571 w 1088571"/>
                  <a:gd name="connsiteY0" fmla="*/ 9926 h 904229"/>
                  <a:gd name="connsiteX1" fmla="*/ 1034980 w 1088571"/>
                  <a:gd name="connsiteY1" fmla="*/ 43421 h 904229"/>
                  <a:gd name="connsiteX2" fmla="*/ 964642 w 1088571"/>
                  <a:gd name="connsiteY2" fmla="*/ 281231 h 904229"/>
                  <a:gd name="connsiteX3" fmla="*/ 934497 w 1088571"/>
                  <a:gd name="connsiteY3" fmla="*/ 140555 h 904229"/>
                  <a:gd name="connsiteX4" fmla="*/ 894303 w 1088571"/>
                  <a:gd name="connsiteY4" fmla="*/ 438656 h 904229"/>
                  <a:gd name="connsiteX5" fmla="*/ 840712 w 1088571"/>
                  <a:gd name="connsiteY5" fmla="*/ 401812 h 904229"/>
                  <a:gd name="connsiteX6" fmla="*/ 834013 w 1088571"/>
                  <a:gd name="connsiteY6" fmla="*/ 468801 h 904229"/>
                  <a:gd name="connsiteX7" fmla="*/ 787121 w 1088571"/>
                  <a:gd name="connsiteY7" fmla="*/ 508994 h 904229"/>
                  <a:gd name="connsiteX8" fmla="*/ 746927 w 1088571"/>
                  <a:gd name="connsiteY8" fmla="*/ 904229 h 904229"/>
                  <a:gd name="connsiteX9" fmla="*/ 720132 w 1088571"/>
                  <a:gd name="connsiteY9" fmla="*/ 512344 h 904229"/>
                  <a:gd name="connsiteX10" fmla="*/ 673240 w 1088571"/>
                  <a:gd name="connsiteY10" fmla="*/ 770251 h 904229"/>
                  <a:gd name="connsiteX11" fmla="*/ 639745 w 1088571"/>
                  <a:gd name="connsiteY11" fmla="*/ 606128 h 904229"/>
                  <a:gd name="connsiteX12" fmla="*/ 589503 w 1088571"/>
                  <a:gd name="connsiteY12" fmla="*/ 786999 h 904229"/>
                  <a:gd name="connsiteX13" fmla="*/ 556009 w 1088571"/>
                  <a:gd name="connsiteY13" fmla="*/ 683166 h 904229"/>
                  <a:gd name="connsiteX14" fmla="*/ 509116 w 1088571"/>
                  <a:gd name="connsiteY14" fmla="*/ 823842 h 904229"/>
                  <a:gd name="connsiteX15" fmla="*/ 465574 w 1088571"/>
                  <a:gd name="connsiteY15" fmla="*/ 743456 h 904229"/>
                  <a:gd name="connsiteX16" fmla="*/ 432079 w 1088571"/>
                  <a:gd name="connsiteY16" fmla="*/ 756853 h 904229"/>
                  <a:gd name="connsiteX17" fmla="*/ 391886 w 1088571"/>
                  <a:gd name="connsiteY17" fmla="*/ 847289 h 904229"/>
                  <a:gd name="connsiteX18" fmla="*/ 355042 w 1088571"/>
                  <a:gd name="connsiteY18" fmla="*/ 897530 h 904229"/>
                  <a:gd name="connsiteX19" fmla="*/ 288053 w 1088571"/>
                  <a:gd name="connsiteY19" fmla="*/ 874084 h 904229"/>
                  <a:gd name="connsiteX20" fmla="*/ 244510 w 1088571"/>
                  <a:gd name="connsiteY20" fmla="*/ 897530 h 904229"/>
                  <a:gd name="connsiteX21" fmla="*/ 0 w 1088571"/>
                  <a:gd name="connsiteY21" fmla="*/ 904229 h 904229"/>
                  <a:gd name="connsiteX22" fmla="*/ 0 w 1088571"/>
                  <a:gd name="connsiteY22" fmla="*/ 904229 h 904229"/>
                  <a:gd name="connsiteX0" fmla="*/ 1088571 w 1088571"/>
                  <a:gd name="connsiteY0" fmla="*/ 0 h 894303"/>
                  <a:gd name="connsiteX1" fmla="*/ 1034980 w 1088571"/>
                  <a:gd name="connsiteY1" fmla="*/ 33495 h 894303"/>
                  <a:gd name="connsiteX2" fmla="*/ 964642 w 1088571"/>
                  <a:gd name="connsiteY2" fmla="*/ 271305 h 894303"/>
                  <a:gd name="connsiteX3" fmla="*/ 934497 w 1088571"/>
                  <a:gd name="connsiteY3" fmla="*/ 130629 h 894303"/>
                  <a:gd name="connsiteX4" fmla="*/ 894303 w 1088571"/>
                  <a:gd name="connsiteY4" fmla="*/ 428730 h 894303"/>
                  <a:gd name="connsiteX5" fmla="*/ 840712 w 1088571"/>
                  <a:gd name="connsiteY5" fmla="*/ 391886 h 894303"/>
                  <a:gd name="connsiteX6" fmla="*/ 834013 w 1088571"/>
                  <a:gd name="connsiteY6" fmla="*/ 458875 h 894303"/>
                  <a:gd name="connsiteX7" fmla="*/ 787121 w 1088571"/>
                  <a:gd name="connsiteY7" fmla="*/ 499068 h 894303"/>
                  <a:gd name="connsiteX8" fmla="*/ 746927 w 1088571"/>
                  <a:gd name="connsiteY8" fmla="*/ 894303 h 894303"/>
                  <a:gd name="connsiteX9" fmla="*/ 720132 w 1088571"/>
                  <a:gd name="connsiteY9" fmla="*/ 502418 h 894303"/>
                  <a:gd name="connsiteX10" fmla="*/ 673240 w 1088571"/>
                  <a:gd name="connsiteY10" fmla="*/ 760325 h 894303"/>
                  <a:gd name="connsiteX11" fmla="*/ 639745 w 1088571"/>
                  <a:gd name="connsiteY11" fmla="*/ 596202 h 894303"/>
                  <a:gd name="connsiteX12" fmla="*/ 589503 w 1088571"/>
                  <a:gd name="connsiteY12" fmla="*/ 777073 h 894303"/>
                  <a:gd name="connsiteX13" fmla="*/ 556009 w 1088571"/>
                  <a:gd name="connsiteY13" fmla="*/ 673240 h 894303"/>
                  <a:gd name="connsiteX14" fmla="*/ 509116 w 1088571"/>
                  <a:gd name="connsiteY14" fmla="*/ 813916 h 894303"/>
                  <a:gd name="connsiteX15" fmla="*/ 465574 w 1088571"/>
                  <a:gd name="connsiteY15" fmla="*/ 733530 h 894303"/>
                  <a:gd name="connsiteX16" fmla="*/ 432079 w 1088571"/>
                  <a:gd name="connsiteY16" fmla="*/ 746927 h 894303"/>
                  <a:gd name="connsiteX17" fmla="*/ 391886 w 1088571"/>
                  <a:gd name="connsiteY17" fmla="*/ 837363 h 894303"/>
                  <a:gd name="connsiteX18" fmla="*/ 355042 w 1088571"/>
                  <a:gd name="connsiteY18" fmla="*/ 887604 h 894303"/>
                  <a:gd name="connsiteX19" fmla="*/ 288053 w 1088571"/>
                  <a:gd name="connsiteY19" fmla="*/ 864158 h 894303"/>
                  <a:gd name="connsiteX20" fmla="*/ 244510 w 1088571"/>
                  <a:gd name="connsiteY20" fmla="*/ 887604 h 894303"/>
                  <a:gd name="connsiteX21" fmla="*/ 0 w 1088571"/>
                  <a:gd name="connsiteY21" fmla="*/ 894303 h 894303"/>
                  <a:gd name="connsiteX22" fmla="*/ 0 w 1088571"/>
                  <a:gd name="connsiteY22" fmla="*/ 894303 h 894303"/>
                  <a:gd name="connsiteX0" fmla="*/ 1088571 w 1088571"/>
                  <a:gd name="connsiteY0" fmla="*/ 0 h 894303"/>
                  <a:gd name="connsiteX1" fmla="*/ 1034980 w 1088571"/>
                  <a:gd name="connsiteY1" fmla="*/ 33495 h 894303"/>
                  <a:gd name="connsiteX2" fmla="*/ 964642 w 1088571"/>
                  <a:gd name="connsiteY2" fmla="*/ 271305 h 894303"/>
                  <a:gd name="connsiteX3" fmla="*/ 931322 w 1088571"/>
                  <a:gd name="connsiteY3" fmla="*/ 286204 h 894303"/>
                  <a:gd name="connsiteX4" fmla="*/ 894303 w 1088571"/>
                  <a:gd name="connsiteY4" fmla="*/ 428730 h 894303"/>
                  <a:gd name="connsiteX5" fmla="*/ 840712 w 1088571"/>
                  <a:gd name="connsiteY5" fmla="*/ 391886 h 894303"/>
                  <a:gd name="connsiteX6" fmla="*/ 834013 w 1088571"/>
                  <a:gd name="connsiteY6" fmla="*/ 458875 h 894303"/>
                  <a:gd name="connsiteX7" fmla="*/ 787121 w 1088571"/>
                  <a:gd name="connsiteY7" fmla="*/ 499068 h 894303"/>
                  <a:gd name="connsiteX8" fmla="*/ 746927 w 1088571"/>
                  <a:gd name="connsiteY8" fmla="*/ 894303 h 894303"/>
                  <a:gd name="connsiteX9" fmla="*/ 720132 w 1088571"/>
                  <a:gd name="connsiteY9" fmla="*/ 502418 h 894303"/>
                  <a:gd name="connsiteX10" fmla="*/ 673240 w 1088571"/>
                  <a:gd name="connsiteY10" fmla="*/ 760325 h 894303"/>
                  <a:gd name="connsiteX11" fmla="*/ 639745 w 1088571"/>
                  <a:gd name="connsiteY11" fmla="*/ 596202 h 894303"/>
                  <a:gd name="connsiteX12" fmla="*/ 589503 w 1088571"/>
                  <a:gd name="connsiteY12" fmla="*/ 777073 h 894303"/>
                  <a:gd name="connsiteX13" fmla="*/ 556009 w 1088571"/>
                  <a:gd name="connsiteY13" fmla="*/ 673240 h 894303"/>
                  <a:gd name="connsiteX14" fmla="*/ 509116 w 1088571"/>
                  <a:gd name="connsiteY14" fmla="*/ 813916 h 894303"/>
                  <a:gd name="connsiteX15" fmla="*/ 465574 w 1088571"/>
                  <a:gd name="connsiteY15" fmla="*/ 733530 h 894303"/>
                  <a:gd name="connsiteX16" fmla="*/ 432079 w 1088571"/>
                  <a:gd name="connsiteY16" fmla="*/ 746927 h 894303"/>
                  <a:gd name="connsiteX17" fmla="*/ 391886 w 1088571"/>
                  <a:gd name="connsiteY17" fmla="*/ 837363 h 894303"/>
                  <a:gd name="connsiteX18" fmla="*/ 355042 w 1088571"/>
                  <a:gd name="connsiteY18" fmla="*/ 887604 h 894303"/>
                  <a:gd name="connsiteX19" fmla="*/ 288053 w 1088571"/>
                  <a:gd name="connsiteY19" fmla="*/ 864158 h 894303"/>
                  <a:gd name="connsiteX20" fmla="*/ 244510 w 1088571"/>
                  <a:gd name="connsiteY20" fmla="*/ 887604 h 894303"/>
                  <a:gd name="connsiteX21" fmla="*/ 0 w 1088571"/>
                  <a:gd name="connsiteY21" fmla="*/ 894303 h 894303"/>
                  <a:gd name="connsiteX22" fmla="*/ 0 w 1088571"/>
                  <a:gd name="connsiteY22" fmla="*/ 894303 h 894303"/>
                  <a:gd name="connsiteX0" fmla="*/ 1088571 w 1088571"/>
                  <a:gd name="connsiteY0" fmla="*/ 0 h 894303"/>
                  <a:gd name="connsiteX1" fmla="*/ 1034980 w 1088571"/>
                  <a:gd name="connsiteY1" fmla="*/ 33495 h 894303"/>
                  <a:gd name="connsiteX2" fmla="*/ 970992 w 1088571"/>
                  <a:gd name="connsiteY2" fmla="*/ 309405 h 894303"/>
                  <a:gd name="connsiteX3" fmla="*/ 931322 w 1088571"/>
                  <a:gd name="connsiteY3" fmla="*/ 286204 h 894303"/>
                  <a:gd name="connsiteX4" fmla="*/ 894303 w 1088571"/>
                  <a:gd name="connsiteY4" fmla="*/ 428730 h 894303"/>
                  <a:gd name="connsiteX5" fmla="*/ 840712 w 1088571"/>
                  <a:gd name="connsiteY5" fmla="*/ 391886 h 894303"/>
                  <a:gd name="connsiteX6" fmla="*/ 834013 w 1088571"/>
                  <a:gd name="connsiteY6" fmla="*/ 458875 h 894303"/>
                  <a:gd name="connsiteX7" fmla="*/ 787121 w 1088571"/>
                  <a:gd name="connsiteY7" fmla="*/ 499068 h 894303"/>
                  <a:gd name="connsiteX8" fmla="*/ 746927 w 1088571"/>
                  <a:gd name="connsiteY8" fmla="*/ 894303 h 894303"/>
                  <a:gd name="connsiteX9" fmla="*/ 720132 w 1088571"/>
                  <a:gd name="connsiteY9" fmla="*/ 502418 h 894303"/>
                  <a:gd name="connsiteX10" fmla="*/ 673240 w 1088571"/>
                  <a:gd name="connsiteY10" fmla="*/ 760325 h 894303"/>
                  <a:gd name="connsiteX11" fmla="*/ 639745 w 1088571"/>
                  <a:gd name="connsiteY11" fmla="*/ 596202 h 894303"/>
                  <a:gd name="connsiteX12" fmla="*/ 589503 w 1088571"/>
                  <a:gd name="connsiteY12" fmla="*/ 777073 h 894303"/>
                  <a:gd name="connsiteX13" fmla="*/ 556009 w 1088571"/>
                  <a:gd name="connsiteY13" fmla="*/ 673240 h 894303"/>
                  <a:gd name="connsiteX14" fmla="*/ 509116 w 1088571"/>
                  <a:gd name="connsiteY14" fmla="*/ 813916 h 894303"/>
                  <a:gd name="connsiteX15" fmla="*/ 465574 w 1088571"/>
                  <a:gd name="connsiteY15" fmla="*/ 733530 h 894303"/>
                  <a:gd name="connsiteX16" fmla="*/ 432079 w 1088571"/>
                  <a:gd name="connsiteY16" fmla="*/ 746927 h 894303"/>
                  <a:gd name="connsiteX17" fmla="*/ 391886 w 1088571"/>
                  <a:gd name="connsiteY17" fmla="*/ 837363 h 894303"/>
                  <a:gd name="connsiteX18" fmla="*/ 355042 w 1088571"/>
                  <a:gd name="connsiteY18" fmla="*/ 887604 h 894303"/>
                  <a:gd name="connsiteX19" fmla="*/ 288053 w 1088571"/>
                  <a:gd name="connsiteY19" fmla="*/ 864158 h 894303"/>
                  <a:gd name="connsiteX20" fmla="*/ 244510 w 1088571"/>
                  <a:gd name="connsiteY20" fmla="*/ 887604 h 894303"/>
                  <a:gd name="connsiteX21" fmla="*/ 0 w 1088571"/>
                  <a:gd name="connsiteY21" fmla="*/ 894303 h 894303"/>
                  <a:gd name="connsiteX22" fmla="*/ 0 w 1088571"/>
                  <a:gd name="connsiteY22" fmla="*/ 894303 h 894303"/>
                  <a:gd name="connsiteX0" fmla="*/ 1088571 w 1088571"/>
                  <a:gd name="connsiteY0" fmla="*/ 0 h 894303"/>
                  <a:gd name="connsiteX1" fmla="*/ 1034980 w 1088571"/>
                  <a:gd name="connsiteY1" fmla="*/ 33495 h 894303"/>
                  <a:gd name="connsiteX2" fmla="*/ 970992 w 1088571"/>
                  <a:gd name="connsiteY2" fmla="*/ 309405 h 894303"/>
                  <a:gd name="connsiteX3" fmla="*/ 931322 w 1088571"/>
                  <a:gd name="connsiteY3" fmla="*/ 286204 h 894303"/>
                  <a:gd name="connsiteX4" fmla="*/ 894303 w 1088571"/>
                  <a:gd name="connsiteY4" fmla="*/ 428730 h 894303"/>
                  <a:gd name="connsiteX5" fmla="*/ 856587 w 1088571"/>
                  <a:gd name="connsiteY5" fmla="*/ 420461 h 894303"/>
                  <a:gd name="connsiteX6" fmla="*/ 834013 w 1088571"/>
                  <a:gd name="connsiteY6" fmla="*/ 458875 h 894303"/>
                  <a:gd name="connsiteX7" fmla="*/ 787121 w 1088571"/>
                  <a:gd name="connsiteY7" fmla="*/ 499068 h 894303"/>
                  <a:gd name="connsiteX8" fmla="*/ 746927 w 1088571"/>
                  <a:gd name="connsiteY8" fmla="*/ 894303 h 894303"/>
                  <a:gd name="connsiteX9" fmla="*/ 720132 w 1088571"/>
                  <a:gd name="connsiteY9" fmla="*/ 502418 h 894303"/>
                  <a:gd name="connsiteX10" fmla="*/ 673240 w 1088571"/>
                  <a:gd name="connsiteY10" fmla="*/ 760325 h 894303"/>
                  <a:gd name="connsiteX11" fmla="*/ 639745 w 1088571"/>
                  <a:gd name="connsiteY11" fmla="*/ 596202 h 894303"/>
                  <a:gd name="connsiteX12" fmla="*/ 589503 w 1088571"/>
                  <a:gd name="connsiteY12" fmla="*/ 777073 h 894303"/>
                  <a:gd name="connsiteX13" fmla="*/ 556009 w 1088571"/>
                  <a:gd name="connsiteY13" fmla="*/ 673240 h 894303"/>
                  <a:gd name="connsiteX14" fmla="*/ 509116 w 1088571"/>
                  <a:gd name="connsiteY14" fmla="*/ 813916 h 894303"/>
                  <a:gd name="connsiteX15" fmla="*/ 465574 w 1088571"/>
                  <a:gd name="connsiteY15" fmla="*/ 733530 h 894303"/>
                  <a:gd name="connsiteX16" fmla="*/ 432079 w 1088571"/>
                  <a:gd name="connsiteY16" fmla="*/ 746927 h 894303"/>
                  <a:gd name="connsiteX17" fmla="*/ 391886 w 1088571"/>
                  <a:gd name="connsiteY17" fmla="*/ 837363 h 894303"/>
                  <a:gd name="connsiteX18" fmla="*/ 355042 w 1088571"/>
                  <a:gd name="connsiteY18" fmla="*/ 887604 h 894303"/>
                  <a:gd name="connsiteX19" fmla="*/ 288053 w 1088571"/>
                  <a:gd name="connsiteY19" fmla="*/ 864158 h 894303"/>
                  <a:gd name="connsiteX20" fmla="*/ 244510 w 1088571"/>
                  <a:gd name="connsiteY20" fmla="*/ 887604 h 894303"/>
                  <a:gd name="connsiteX21" fmla="*/ 0 w 1088571"/>
                  <a:gd name="connsiteY21" fmla="*/ 894303 h 894303"/>
                  <a:gd name="connsiteX22" fmla="*/ 0 w 1088571"/>
                  <a:gd name="connsiteY22" fmla="*/ 894303 h 894303"/>
                  <a:gd name="connsiteX0" fmla="*/ 1088571 w 1088571"/>
                  <a:gd name="connsiteY0" fmla="*/ 1000 h 895303"/>
                  <a:gd name="connsiteX1" fmla="*/ 1034980 w 1088571"/>
                  <a:gd name="connsiteY1" fmla="*/ 34495 h 895303"/>
                  <a:gd name="connsiteX2" fmla="*/ 970992 w 1088571"/>
                  <a:gd name="connsiteY2" fmla="*/ 310405 h 895303"/>
                  <a:gd name="connsiteX3" fmla="*/ 931322 w 1088571"/>
                  <a:gd name="connsiteY3" fmla="*/ 287204 h 895303"/>
                  <a:gd name="connsiteX4" fmla="*/ 894303 w 1088571"/>
                  <a:gd name="connsiteY4" fmla="*/ 429730 h 895303"/>
                  <a:gd name="connsiteX5" fmla="*/ 856587 w 1088571"/>
                  <a:gd name="connsiteY5" fmla="*/ 421461 h 895303"/>
                  <a:gd name="connsiteX6" fmla="*/ 834013 w 1088571"/>
                  <a:gd name="connsiteY6" fmla="*/ 459875 h 895303"/>
                  <a:gd name="connsiteX7" fmla="*/ 787121 w 1088571"/>
                  <a:gd name="connsiteY7" fmla="*/ 500068 h 895303"/>
                  <a:gd name="connsiteX8" fmla="*/ 746927 w 1088571"/>
                  <a:gd name="connsiteY8" fmla="*/ 895303 h 895303"/>
                  <a:gd name="connsiteX9" fmla="*/ 720132 w 1088571"/>
                  <a:gd name="connsiteY9" fmla="*/ 503418 h 895303"/>
                  <a:gd name="connsiteX10" fmla="*/ 673240 w 1088571"/>
                  <a:gd name="connsiteY10" fmla="*/ 761325 h 895303"/>
                  <a:gd name="connsiteX11" fmla="*/ 639745 w 1088571"/>
                  <a:gd name="connsiteY11" fmla="*/ 597202 h 895303"/>
                  <a:gd name="connsiteX12" fmla="*/ 589503 w 1088571"/>
                  <a:gd name="connsiteY12" fmla="*/ 778073 h 895303"/>
                  <a:gd name="connsiteX13" fmla="*/ 556009 w 1088571"/>
                  <a:gd name="connsiteY13" fmla="*/ 674240 h 895303"/>
                  <a:gd name="connsiteX14" fmla="*/ 509116 w 1088571"/>
                  <a:gd name="connsiteY14" fmla="*/ 814916 h 895303"/>
                  <a:gd name="connsiteX15" fmla="*/ 465574 w 1088571"/>
                  <a:gd name="connsiteY15" fmla="*/ 734530 h 895303"/>
                  <a:gd name="connsiteX16" fmla="*/ 432079 w 1088571"/>
                  <a:gd name="connsiteY16" fmla="*/ 747927 h 895303"/>
                  <a:gd name="connsiteX17" fmla="*/ 391886 w 1088571"/>
                  <a:gd name="connsiteY17" fmla="*/ 838363 h 895303"/>
                  <a:gd name="connsiteX18" fmla="*/ 355042 w 1088571"/>
                  <a:gd name="connsiteY18" fmla="*/ 888604 h 895303"/>
                  <a:gd name="connsiteX19" fmla="*/ 288053 w 1088571"/>
                  <a:gd name="connsiteY19" fmla="*/ 865158 h 895303"/>
                  <a:gd name="connsiteX20" fmla="*/ 244510 w 1088571"/>
                  <a:gd name="connsiteY20" fmla="*/ 888604 h 895303"/>
                  <a:gd name="connsiteX21" fmla="*/ 0 w 1088571"/>
                  <a:gd name="connsiteY21" fmla="*/ 895303 h 895303"/>
                  <a:gd name="connsiteX22" fmla="*/ 0 w 1088571"/>
                  <a:gd name="connsiteY22" fmla="*/ 895303 h 895303"/>
                  <a:gd name="connsiteX0" fmla="*/ 1088571 w 1088571"/>
                  <a:gd name="connsiteY0" fmla="*/ 0 h 894303"/>
                  <a:gd name="connsiteX1" fmla="*/ 1038155 w 1088571"/>
                  <a:gd name="connsiteY1" fmla="*/ 39845 h 894303"/>
                  <a:gd name="connsiteX2" fmla="*/ 970992 w 1088571"/>
                  <a:gd name="connsiteY2" fmla="*/ 309405 h 894303"/>
                  <a:gd name="connsiteX3" fmla="*/ 931322 w 1088571"/>
                  <a:gd name="connsiteY3" fmla="*/ 286204 h 894303"/>
                  <a:gd name="connsiteX4" fmla="*/ 894303 w 1088571"/>
                  <a:gd name="connsiteY4" fmla="*/ 428730 h 894303"/>
                  <a:gd name="connsiteX5" fmla="*/ 856587 w 1088571"/>
                  <a:gd name="connsiteY5" fmla="*/ 420461 h 894303"/>
                  <a:gd name="connsiteX6" fmla="*/ 834013 w 1088571"/>
                  <a:gd name="connsiteY6" fmla="*/ 458875 h 894303"/>
                  <a:gd name="connsiteX7" fmla="*/ 787121 w 1088571"/>
                  <a:gd name="connsiteY7" fmla="*/ 499068 h 894303"/>
                  <a:gd name="connsiteX8" fmla="*/ 746927 w 1088571"/>
                  <a:gd name="connsiteY8" fmla="*/ 894303 h 894303"/>
                  <a:gd name="connsiteX9" fmla="*/ 720132 w 1088571"/>
                  <a:gd name="connsiteY9" fmla="*/ 502418 h 894303"/>
                  <a:gd name="connsiteX10" fmla="*/ 673240 w 1088571"/>
                  <a:gd name="connsiteY10" fmla="*/ 760325 h 894303"/>
                  <a:gd name="connsiteX11" fmla="*/ 639745 w 1088571"/>
                  <a:gd name="connsiteY11" fmla="*/ 596202 h 894303"/>
                  <a:gd name="connsiteX12" fmla="*/ 589503 w 1088571"/>
                  <a:gd name="connsiteY12" fmla="*/ 777073 h 894303"/>
                  <a:gd name="connsiteX13" fmla="*/ 556009 w 1088571"/>
                  <a:gd name="connsiteY13" fmla="*/ 673240 h 894303"/>
                  <a:gd name="connsiteX14" fmla="*/ 509116 w 1088571"/>
                  <a:gd name="connsiteY14" fmla="*/ 813916 h 894303"/>
                  <a:gd name="connsiteX15" fmla="*/ 465574 w 1088571"/>
                  <a:gd name="connsiteY15" fmla="*/ 733530 h 894303"/>
                  <a:gd name="connsiteX16" fmla="*/ 432079 w 1088571"/>
                  <a:gd name="connsiteY16" fmla="*/ 746927 h 894303"/>
                  <a:gd name="connsiteX17" fmla="*/ 391886 w 1088571"/>
                  <a:gd name="connsiteY17" fmla="*/ 837363 h 894303"/>
                  <a:gd name="connsiteX18" fmla="*/ 355042 w 1088571"/>
                  <a:gd name="connsiteY18" fmla="*/ 887604 h 894303"/>
                  <a:gd name="connsiteX19" fmla="*/ 288053 w 1088571"/>
                  <a:gd name="connsiteY19" fmla="*/ 864158 h 894303"/>
                  <a:gd name="connsiteX20" fmla="*/ 244510 w 1088571"/>
                  <a:gd name="connsiteY20" fmla="*/ 887604 h 894303"/>
                  <a:gd name="connsiteX21" fmla="*/ 0 w 1088571"/>
                  <a:gd name="connsiteY21" fmla="*/ 894303 h 894303"/>
                  <a:gd name="connsiteX22" fmla="*/ 0 w 1088571"/>
                  <a:gd name="connsiteY22" fmla="*/ 894303 h 894303"/>
                  <a:gd name="connsiteX0" fmla="*/ 1113971 w 1113971"/>
                  <a:gd name="connsiteY0" fmla="*/ 0 h 894303"/>
                  <a:gd name="connsiteX1" fmla="*/ 1063555 w 1113971"/>
                  <a:gd name="connsiteY1" fmla="*/ 39845 h 894303"/>
                  <a:gd name="connsiteX2" fmla="*/ 996392 w 1113971"/>
                  <a:gd name="connsiteY2" fmla="*/ 309405 h 894303"/>
                  <a:gd name="connsiteX3" fmla="*/ 956722 w 1113971"/>
                  <a:gd name="connsiteY3" fmla="*/ 286204 h 894303"/>
                  <a:gd name="connsiteX4" fmla="*/ 919703 w 1113971"/>
                  <a:gd name="connsiteY4" fmla="*/ 428730 h 894303"/>
                  <a:gd name="connsiteX5" fmla="*/ 881987 w 1113971"/>
                  <a:gd name="connsiteY5" fmla="*/ 420461 h 894303"/>
                  <a:gd name="connsiteX6" fmla="*/ 859413 w 1113971"/>
                  <a:gd name="connsiteY6" fmla="*/ 458875 h 894303"/>
                  <a:gd name="connsiteX7" fmla="*/ 812521 w 1113971"/>
                  <a:gd name="connsiteY7" fmla="*/ 499068 h 894303"/>
                  <a:gd name="connsiteX8" fmla="*/ 772327 w 1113971"/>
                  <a:gd name="connsiteY8" fmla="*/ 894303 h 894303"/>
                  <a:gd name="connsiteX9" fmla="*/ 745532 w 1113971"/>
                  <a:gd name="connsiteY9" fmla="*/ 502418 h 894303"/>
                  <a:gd name="connsiteX10" fmla="*/ 698640 w 1113971"/>
                  <a:gd name="connsiteY10" fmla="*/ 760325 h 894303"/>
                  <a:gd name="connsiteX11" fmla="*/ 665145 w 1113971"/>
                  <a:gd name="connsiteY11" fmla="*/ 596202 h 894303"/>
                  <a:gd name="connsiteX12" fmla="*/ 614903 w 1113971"/>
                  <a:gd name="connsiteY12" fmla="*/ 777073 h 894303"/>
                  <a:gd name="connsiteX13" fmla="*/ 581409 w 1113971"/>
                  <a:gd name="connsiteY13" fmla="*/ 673240 h 894303"/>
                  <a:gd name="connsiteX14" fmla="*/ 534516 w 1113971"/>
                  <a:gd name="connsiteY14" fmla="*/ 813916 h 894303"/>
                  <a:gd name="connsiteX15" fmla="*/ 490974 w 1113971"/>
                  <a:gd name="connsiteY15" fmla="*/ 733530 h 894303"/>
                  <a:gd name="connsiteX16" fmla="*/ 457479 w 1113971"/>
                  <a:gd name="connsiteY16" fmla="*/ 746927 h 894303"/>
                  <a:gd name="connsiteX17" fmla="*/ 417286 w 1113971"/>
                  <a:gd name="connsiteY17" fmla="*/ 837363 h 894303"/>
                  <a:gd name="connsiteX18" fmla="*/ 380442 w 1113971"/>
                  <a:gd name="connsiteY18" fmla="*/ 887604 h 894303"/>
                  <a:gd name="connsiteX19" fmla="*/ 313453 w 1113971"/>
                  <a:gd name="connsiteY19" fmla="*/ 864158 h 894303"/>
                  <a:gd name="connsiteX20" fmla="*/ 269910 w 1113971"/>
                  <a:gd name="connsiteY20" fmla="*/ 887604 h 894303"/>
                  <a:gd name="connsiteX21" fmla="*/ 25400 w 1113971"/>
                  <a:gd name="connsiteY21" fmla="*/ 894303 h 894303"/>
                  <a:gd name="connsiteX22" fmla="*/ 0 w 1113971"/>
                  <a:gd name="connsiteY22" fmla="*/ 894303 h 894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113971" h="894303">
                    <a:moveTo>
                      <a:pt x="1113971" y="0"/>
                    </a:moveTo>
                    <a:cubicBezTo>
                      <a:pt x="1087454" y="7536"/>
                      <a:pt x="1102201" y="-14897"/>
                      <a:pt x="1063555" y="39845"/>
                    </a:cubicBezTo>
                    <a:cubicBezTo>
                      <a:pt x="1024909" y="94587"/>
                      <a:pt x="1014197" y="268345"/>
                      <a:pt x="996392" y="309405"/>
                    </a:cubicBezTo>
                    <a:cubicBezTo>
                      <a:pt x="978587" y="350465"/>
                      <a:pt x="969503" y="266317"/>
                      <a:pt x="956722" y="286204"/>
                    </a:cubicBezTo>
                    <a:cubicBezTo>
                      <a:pt x="943941" y="306091"/>
                      <a:pt x="932159" y="406354"/>
                      <a:pt x="919703" y="428730"/>
                    </a:cubicBezTo>
                    <a:cubicBezTo>
                      <a:pt x="907247" y="451106"/>
                      <a:pt x="892035" y="415437"/>
                      <a:pt x="881987" y="420461"/>
                    </a:cubicBezTo>
                    <a:cubicBezTo>
                      <a:pt x="871939" y="425485"/>
                      <a:pt x="870991" y="445774"/>
                      <a:pt x="859413" y="458875"/>
                    </a:cubicBezTo>
                    <a:cubicBezTo>
                      <a:pt x="847835" y="471976"/>
                      <a:pt x="827035" y="426497"/>
                      <a:pt x="812521" y="499068"/>
                    </a:cubicBezTo>
                    <a:cubicBezTo>
                      <a:pt x="798007" y="571639"/>
                      <a:pt x="783492" y="893745"/>
                      <a:pt x="772327" y="894303"/>
                    </a:cubicBezTo>
                    <a:cubicBezTo>
                      <a:pt x="761162" y="894861"/>
                      <a:pt x="757813" y="524748"/>
                      <a:pt x="745532" y="502418"/>
                    </a:cubicBezTo>
                    <a:cubicBezTo>
                      <a:pt x="733251" y="480088"/>
                      <a:pt x="712038" y="744694"/>
                      <a:pt x="698640" y="760325"/>
                    </a:cubicBezTo>
                    <a:cubicBezTo>
                      <a:pt x="685242" y="775956"/>
                      <a:pt x="679101" y="593411"/>
                      <a:pt x="665145" y="596202"/>
                    </a:cubicBezTo>
                    <a:cubicBezTo>
                      <a:pt x="651189" y="598993"/>
                      <a:pt x="628859" y="764233"/>
                      <a:pt x="614903" y="777073"/>
                    </a:cubicBezTo>
                    <a:cubicBezTo>
                      <a:pt x="600947" y="789913"/>
                      <a:pt x="594807" y="667100"/>
                      <a:pt x="581409" y="673240"/>
                    </a:cubicBezTo>
                    <a:cubicBezTo>
                      <a:pt x="568011" y="679380"/>
                      <a:pt x="549588" y="803868"/>
                      <a:pt x="534516" y="813916"/>
                    </a:cubicBezTo>
                    <a:cubicBezTo>
                      <a:pt x="519443" y="823964"/>
                      <a:pt x="503813" y="744695"/>
                      <a:pt x="490974" y="733530"/>
                    </a:cubicBezTo>
                    <a:cubicBezTo>
                      <a:pt x="478134" y="722365"/>
                      <a:pt x="469760" y="729622"/>
                      <a:pt x="457479" y="746927"/>
                    </a:cubicBezTo>
                    <a:cubicBezTo>
                      <a:pt x="445198" y="764232"/>
                      <a:pt x="430125" y="813917"/>
                      <a:pt x="417286" y="837363"/>
                    </a:cubicBezTo>
                    <a:cubicBezTo>
                      <a:pt x="404447" y="860809"/>
                      <a:pt x="397747" y="883138"/>
                      <a:pt x="380442" y="887604"/>
                    </a:cubicBezTo>
                    <a:cubicBezTo>
                      <a:pt x="363137" y="892070"/>
                      <a:pt x="331875" y="864158"/>
                      <a:pt x="313453" y="864158"/>
                    </a:cubicBezTo>
                    <a:cubicBezTo>
                      <a:pt x="295031" y="864158"/>
                      <a:pt x="317919" y="882580"/>
                      <a:pt x="269910" y="887604"/>
                    </a:cubicBezTo>
                    <a:cubicBezTo>
                      <a:pt x="221901" y="892628"/>
                      <a:pt x="25400" y="894303"/>
                      <a:pt x="25400" y="894303"/>
                    </a:cubicBezTo>
                    <a:lnTo>
                      <a:pt x="0" y="894303"/>
                    </a:lnTo>
                  </a:path>
                </a:pathLst>
              </a:custGeom>
              <a:noFill/>
              <a:ln w="254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1C0D2DEC-2DE3-9C65-E9B4-43EF66A785E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86548" y="2067834"/>
                <a:ext cx="0" cy="919655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80B36B05-6E7F-1F30-9F16-94A1F8AA62B6}"/>
                  </a:ext>
                </a:extLst>
              </p:cNvPr>
              <p:cNvCxnSpPr/>
              <p:nvPr/>
            </p:nvCxnSpPr>
            <p:spPr>
              <a:xfrm>
                <a:off x="9282925" y="2987489"/>
                <a:ext cx="2270552" cy="0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FC00078-F922-2B26-4F43-747CAA106A4C}"/>
                  </a:ext>
                </a:extLst>
              </p:cNvPr>
              <p:cNvSpPr txBox="1"/>
              <p:nvPr/>
            </p:nvSpPr>
            <p:spPr>
              <a:xfrm>
                <a:off x="10554451" y="3020074"/>
                <a:ext cx="996099" cy="2804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SK" sz="1400">
                    <a:solidFill>
                      <a:schemeClr val="bg1"/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rPr>
                  <a:t>wavelength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979FE09-0C9A-A2BA-56B4-70F8DD69C872}"/>
                  </a:ext>
                </a:extLst>
              </p:cNvPr>
              <p:cNvSpPr txBox="1"/>
              <p:nvPr/>
            </p:nvSpPr>
            <p:spPr>
              <a:xfrm rot="16200000">
                <a:off x="8920810" y="2129768"/>
                <a:ext cx="448656" cy="2804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SK" sz="1400">
                    <a:solidFill>
                      <a:schemeClr val="bg1"/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rPr>
                  <a:t>flux</a:t>
                </a: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69E33115-9193-A0F8-DB3A-F57942F93613}"/>
                  </a:ext>
                </a:extLst>
              </p:cNvPr>
              <p:cNvSpPr/>
              <p:nvPr/>
            </p:nvSpPr>
            <p:spPr>
              <a:xfrm>
                <a:off x="9361090" y="2078200"/>
                <a:ext cx="1099415" cy="900940"/>
              </a:xfrm>
              <a:custGeom>
                <a:avLst/>
                <a:gdLst>
                  <a:gd name="connsiteX0" fmla="*/ 1099415 w 1099415"/>
                  <a:gd name="connsiteY0" fmla="*/ 0 h 914205"/>
                  <a:gd name="connsiteX1" fmla="*/ 1042488 w 1099415"/>
                  <a:gd name="connsiteY1" fmla="*/ 85392 h 914205"/>
                  <a:gd name="connsiteX2" fmla="*/ 1010466 w 1099415"/>
                  <a:gd name="connsiteY2" fmla="*/ 473211 h 914205"/>
                  <a:gd name="connsiteX3" fmla="*/ 985560 w 1099415"/>
                  <a:gd name="connsiteY3" fmla="*/ 327334 h 914205"/>
                  <a:gd name="connsiteX4" fmla="*/ 957096 w 1099415"/>
                  <a:gd name="connsiteY4" fmla="*/ 846799 h 914205"/>
                  <a:gd name="connsiteX5" fmla="*/ 928632 w 1099415"/>
                  <a:gd name="connsiteY5" fmla="*/ 782755 h 914205"/>
                  <a:gd name="connsiteX6" fmla="*/ 914400 w 1099415"/>
                  <a:gd name="connsiteY6" fmla="*/ 910842 h 914205"/>
                  <a:gd name="connsiteX7" fmla="*/ 868147 w 1099415"/>
                  <a:gd name="connsiteY7" fmla="*/ 878821 h 914205"/>
                  <a:gd name="connsiteX8" fmla="*/ 853915 w 1099415"/>
                  <a:gd name="connsiteY8" fmla="*/ 900168 h 914205"/>
                  <a:gd name="connsiteX9" fmla="*/ 0 w 1099415"/>
                  <a:gd name="connsiteY9" fmla="*/ 896611 h 914205"/>
                  <a:gd name="connsiteX0" fmla="*/ 1099415 w 1099415"/>
                  <a:gd name="connsiteY0" fmla="*/ 0 h 910850"/>
                  <a:gd name="connsiteX1" fmla="*/ 1042488 w 1099415"/>
                  <a:gd name="connsiteY1" fmla="*/ 85392 h 910850"/>
                  <a:gd name="connsiteX2" fmla="*/ 1010466 w 1099415"/>
                  <a:gd name="connsiteY2" fmla="*/ 473211 h 910850"/>
                  <a:gd name="connsiteX3" fmla="*/ 985560 w 1099415"/>
                  <a:gd name="connsiteY3" fmla="*/ 327334 h 910850"/>
                  <a:gd name="connsiteX4" fmla="*/ 957096 w 1099415"/>
                  <a:gd name="connsiteY4" fmla="*/ 846799 h 910850"/>
                  <a:gd name="connsiteX5" fmla="*/ 928632 w 1099415"/>
                  <a:gd name="connsiteY5" fmla="*/ 782755 h 910850"/>
                  <a:gd name="connsiteX6" fmla="*/ 914400 w 1099415"/>
                  <a:gd name="connsiteY6" fmla="*/ 910842 h 910850"/>
                  <a:gd name="connsiteX7" fmla="*/ 829009 w 1099415"/>
                  <a:gd name="connsiteY7" fmla="*/ 789871 h 910850"/>
                  <a:gd name="connsiteX8" fmla="*/ 853915 w 1099415"/>
                  <a:gd name="connsiteY8" fmla="*/ 900168 h 910850"/>
                  <a:gd name="connsiteX9" fmla="*/ 0 w 1099415"/>
                  <a:gd name="connsiteY9" fmla="*/ 896611 h 910850"/>
                  <a:gd name="connsiteX0" fmla="*/ 1099415 w 1099415"/>
                  <a:gd name="connsiteY0" fmla="*/ 0 h 916910"/>
                  <a:gd name="connsiteX1" fmla="*/ 1042488 w 1099415"/>
                  <a:gd name="connsiteY1" fmla="*/ 85392 h 916910"/>
                  <a:gd name="connsiteX2" fmla="*/ 1010466 w 1099415"/>
                  <a:gd name="connsiteY2" fmla="*/ 473211 h 916910"/>
                  <a:gd name="connsiteX3" fmla="*/ 985560 w 1099415"/>
                  <a:gd name="connsiteY3" fmla="*/ 327334 h 916910"/>
                  <a:gd name="connsiteX4" fmla="*/ 957096 w 1099415"/>
                  <a:gd name="connsiteY4" fmla="*/ 846799 h 916910"/>
                  <a:gd name="connsiteX5" fmla="*/ 928632 w 1099415"/>
                  <a:gd name="connsiteY5" fmla="*/ 782755 h 916910"/>
                  <a:gd name="connsiteX6" fmla="*/ 914400 w 1099415"/>
                  <a:gd name="connsiteY6" fmla="*/ 910842 h 916910"/>
                  <a:gd name="connsiteX7" fmla="*/ 910842 w 1099415"/>
                  <a:gd name="connsiteY7" fmla="*/ 896611 h 916910"/>
                  <a:gd name="connsiteX8" fmla="*/ 853915 w 1099415"/>
                  <a:gd name="connsiteY8" fmla="*/ 900168 h 916910"/>
                  <a:gd name="connsiteX9" fmla="*/ 0 w 1099415"/>
                  <a:gd name="connsiteY9" fmla="*/ 896611 h 916910"/>
                  <a:gd name="connsiteX0" fmla="*/ 1099415 w 1099415"/>
                  <a:gd name="connsiteY0" fmla="*/ 0 h 911908"/>
                  <a:gd name="connsiteX1" fmla="*/ 1042488 w 1099415"/>
                  <a:gd name="connsiteY1" fmla="*/ 85392 h 911908"/>
                  <a:gd name="connsiteX2" fmla="*/ 1010466 w 1099415"/>
                  <a:gd name="connsiteY2" fmla="*/ 473211 h 911908"/>
                  <a:gd name="connsiteX3" fmla="*/ 985560 w 1099415"/>
                  <a:gd name="connsiteY3" fmla="*/ 327334 h 911908"/>
                  <a:gd name="connsiteX4" fmla="*/ 957096 w 1099415"/>
                  <a:gd name="connsiteY4" fmla="*/ 846799 h 911908"/>
                  <a:gd name="connsiteX5" fmla="*/ 928632 w 1099415"/>
                  <a:gd name="connsiteY5" fmla="*/ 782755 h 911908"/>
                  <a:gd name="connsiteX6" fmla="*/ 914400 w 1099415"/>
                  <a:gd name="connsiteY6" fmla="*/ 910842 h 911908"/>
                  <a:gd name="connsiteX7" fmla="*/ 910842 w 1099415"/>
                  <a:gd name="connsiteY7" fmla="*/ 846799 h 911908"/>
                  <a:gd name="connsiteX8" fmla="*/ 853915 w 1099415"/>
                  <a:gd name="connsiteY8" fmla="*/ 900168 h 911908"/>
                  <a:gd name="connsiteX9" fmla="*/ 0 w 1099415"/>
                  <a:gd name="connsiteY9" fmla="*/ 896611 h 911908"/>
                  <a:gd name="connsiteX0" fmla="*/ 1099415 w 1099415"/>
                  <a:gd name="connsiteY0" fmla="*/ 0 h 918561"/>
                  <a:gd name="connsiteX1" fmla="*/ 1042488 w 1099415"/>
                  <a:gd name="connsiteY1" fmla="*/ 85392 h 918561"/>
                  <a:gd name="connsiteX2" fmla="*/ 1010466 w 1099415"/>
                  <a:gd name="connsiteY2" fmla="*/ 473211 h 918561"/>
                  <a:gd name="connsiteX3" fmla="*/ 985560 w 1099415"/>
                  <a:gd name="connsiteY3" fmla="*/ 327334 h 918561"/>
                  <a:gd name="connsiteX4" fmla="*/ 957096 w 1099415"/>
                  <a:gd name="connsiteY4" fmla="*/ 846799 h 918561"/>
                  <a:gd name="connsiteX5" fmla="*/ 928632 w 1099415"/>
                  <a:gd name="connsiteY5" fmla="*/ 782755 h 918561"/>
                  <a:gd name="connsiteX6" fmla="*/ 914400 w 1099415"/>
                  <a:gd name="connsiteY6" fmla="*/ 910842 h 918561"/>
                  <a:gd name="connsiteX7" fmla="*/ 885937 w 1099415"/>
                  <a:gd name="connsiteY7" fmla="*/ 903727 h 918561"/>
                  <a:gd name="connsiteX8" fmla="*/ 853915 w 1099415"/>
                  <a:gd name="connsiteY8" fmla="*/ 900168 h 918561"/>
                  <a:gd name="connsiteX9" fmla="*/ 0 w 1099415"/>
                  <a:gd name="connsiteY9" fmla="*/ 896611 h 918561"/>
                  <a:gd name="connsiteX0" fmla="*/ 1099415 w 1099415"/>
                  <a:gd name="connsiteY0" fmla="*/ 0 h 903979"/>
                  <a:gd name="connsiteX1" fmla="*/ 1042488 w 1099415"/>
                  <a:gd name="connsiteY1" fmla="*/ 85392 h 903979"/>
                  <a:gd name="connsiteX2" fmla="*/ 1010466 w 1099415"/>
                  <a:gd name="connsiteY2" fmla="*/ 473211 h 903979"/>
                  <a:gd name="connsiteX3" fmla="*/ 985560 w 1099415"/>
                  <a:gd name="connsiteY3" fmla="*/ 327334 h 903979"/>
                  <a:gd name="connsiteX4" fmla="*/ 957096 w 1099415"/>
                  <a:gd name="connsiteY4" fmla="*/ 846799 h 903979"/>
                  <a:gd name="connsiteX5" fmla="*/ 928632 w 1099415"/>
                  <a:gd name="connsiteY5" fmla="*/ 782755 h 903979"/>
                  <a:gd name="connsiteX6" fmla="*/ 910842 w 1099415"/>
                  <a:gd name="connsiteY6" fmla="*/ 889495 h 903979"/>
                  <a:gd name="connsiteX7" fmla="*/ 885937 w 1099415"/>
                  <a:gd name="connsiteY7" fmla="*/ 903727 h 903979"/>
                  <a:gd name="connsiteX8" fmla="*/ 853915 w 1099415"/>
                  <a:gd name="connsiteY8" fmla="*/ 900168 h 903979"/>
                  <a:gd name="connsiteX9" fmla="*/ 0 w 1099415"/>
                  <a:gd name="connsiteY9" fmla="*/ 896611 h 903979"/>
                  <a:gd name="connsiteX0" fmla="*/ 1099415 w 1099415"/>
                  <a:gd name="connsiteY0" fmla="*/ 0 h 904497"/>
                  <a:gd name="connsiteX1" fmla="*/ 1042488 w 1099415"/>
                  <a:gd name="connsiteY1" fmla="*/ 85392 h 904497"/>
                  <a:gd name="connsiteX2" fmla="*/ 1010466 w 1099415"/>
                  <a:gd name="connsiteY2" fmla="*/ 473211 h 904497"/>
                  <a:gd name="connsiteX3" fmla="*/ 985560 w 1099415"/>
                  <a:gd name="connsiteY3" fmla="*/ 327334 h 904497"/>
                  <a:gd name="connsiteX4" fmla="*/ 957096 w 1099415"/>
                  <a:gd name="connsiteY4" fmla="*/ 846799 h 904497"/>
                  <a:gd name="connsiteX5" fmla="*/ 928632 w 1099415"/>
                  <a:gd name="connsiteY5" fmla="*/ 782755 h 904497"/>
                  <a:gd name="connsiteX6" fmla="*/ 885937 w 1099415"/>
                  <a:gd name="connsiteY6" fmla="*/ 878821 h 904497"/>
                  <a:gd name="connsiteX7" fmla="*/ 885937 w 1099415"/>
                  <a:gd name="connsiteY7" fmla="*/ 903727 h 904497"/>
                  <a:gd name="connsiteX8" fmla="*/ 853915 w 1099415"/>
                  <a:gd name="connsiteY8" fmla="*/ 900168 h 904497"/>
                  <a:gd name="connsiteX9" fmla="*/ 0 w 1099415"/>
                  <a:gd name="connsiteY9" fmla="*/ 896611 h 904497"/>
                  <a:gd name="connsiteX0" fmla="*/ 1099415 w 1099415"/>
                  <a:gd name="connsiteY0" fmla="*/ 0 h 904308"/>
                  <a:gd name="connsiteX1" fmla="*/ 1042488 w 1099415"/>
                  <a:gd name="connsiteY1" fmla="*/ 85392 h 904308"/>
                  <a:gd name="connsiteX2" fmla="*/ 1010466 w 1099415"/>
                  <a:gd name="connsiteY2" fmla="*/ 473211 h 904308"/>
                  <a:gd name="connsiteX3" fmla="*/ 985560 w 1099415"/>
                  <a:gd name="connsiteY3" fmla="*/ 327334 h 904308"/>
                  <a:gd name="connsiteX4" fmla="*/ 957096 w 1099415"/>
                  <a:gd name="connsiteY4" fmla="*/ 846799 h 904308"/>
                  <a:gd name="connsiteX5" fmla="*/ 928632 w 1099415"/>
                  <a:gd name="connsiteY5" fmla="*/ 782755 h 904308"/>
                  <a:gd name="connsiteX6" fmla="*/ 914400 w 1099415"/>
                  <a:gd name="connsiteY6" fmla="*/ 882379 h 904308"/>
                  <a:gd name="connsiteX7" fmla="*/ 885937 w 1099415"/>
                  <a:gd name="connsiteY7" fmla="*/ 903727 h 904308"/>
                  <a:gd name="connsiteX8" fmla="*/ 853915 w 1099415"/>
                  <a:gd name="connsiteY8" fmla="*/ 900168 h 904308"/>
                  <a:gd name="connsiteX9" fmla="*/ 0 w 1099415"/>
                  <a:gd name="connsiteY9" fmla="*/ 896611 h 904308"/>
                  <a:gd name="connsiteX0" fmla="*/ 1099415 w 1099415"/>
                  <a:gd name="connsiteY0" fmla="*/ 0 h 900940"/>
                  <a:gd name="connsiteX1" fmla="*/ 1042488 w 1099415"/>
                  <a:gd name="connsiteY1" fmla="*/ 85392 h 900940"/>
                  <a:gd name="connsiteX2" fmla="*/ 1010466 w 1099415"/>
                  <a:gd name="connsiteY2" fmla="*/ 473211 h 900940"/>
                  <a:gd name="connsiteX3" fmla="*/ 985560 w 1099415"/>
                  <a:gd name="connsiteY3" fmla="*/ 327334 h 900940"/>
                  <a:gd name="connsiteX4" fmla="*/ 957096 w 1099415"/>
                  <a:gd name="connsiteY4" fmla="*/ 846799 h 900940"/>
                  <a:gd name="connsiteX5" fmla="*/ 928632 w 1099415"/>
                  <a:gd name="connsiteY5" fmla="*/ 782755 h 900940"/>
                  <a:gd name="connsiteX6" fmla="*/ 914400 w 1099415"/>
                  <a:gd name="connsiteY6" fmla="*/ 882379 h 900940"/>
                  <a:gd name="connsiteX7" fmla="*/ 839683 w 1099415"/>
                  <a:gd name="connsiteY7" fmla="*/ 896612 h 900940"/>
                  <a:gd name="connsiteX8" fmla="*/ 853915 w 1099415"/>
                  <a:gd name="connsiteY8" fmla="*/ 900168 h 900940"/>
                  <a:gd name="connsiteX9" fmla="*/ 0 w 1099415"/>
                  <a:gd name="connsiteY9" fmla="*/ 896611 h 900940"/>
                  <a:gd name="connsiteX0" fmla="*/ 1099415 w 1099415"/>
                  <a:gd name="connsiteY0" fmla="*/ 0 h 900940"/>
                  <a:gd name="connsiteX1" fmla="*/ 1042488 w 1099415"/>
                  <a:gd name="connsiteY1" fmla="*/ 85392 h 900940"/>
                  <a:gd name="connsiteX2" fmla="*/ 1010466 w 1099415"/>
                  <a:gd name="connsiteY2" fmla="*/ 473211 h 900940"/>
                  <a:gd name="connsiteX3" fmla="*/ 985560 w 1099415"/>
                  <a:gd name="connsiteY3" fmla="*/ 327334 h 900940"/>
                  <a:gd name="connsiteX4" fmla="*/ 957096 w 1099415"/>
                  <a:gd name="connsiteY4" fmla="*/ 846799 h 900940"/>
                  <a:gd name="connsiteX5" fmla="*/ 928632 w 1099415"/>
                  <a:gd name="connsiteY5" fmla="*/ 782755 h 900940"/>
                  <a:gd name="connsiteX6" fmla="*/ 914400 w 1099415"/>
                  <a:gd name="connsiteY6" fmla="*/ 882379 h 900940"/>
                  <a:gd name="connsiteX7" fmla="*/ 839683 w 1099415"/>
                  <a:gd name="connsiteY7" fmla="*/ 896612 h 900940"/>
                  <a:gd name="connsiteX8" fmla="*/ 757850 w 1099415"/>
                  <a:gd name="connsiteY8" fmla="*/ 900168 h 900940"/>
                  <a:gd name="connsiteX9" fmla="*/ 0 w 1099415"/>
                  <a:gd name="connsiteY9" fmla="*/ 896611 h 90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99415" h="900940">
                    <a:moveTo>
                      <a:pt x="1099415" y="0"/>
                    </a:moveTo>
                    <a:cubicBezTo>
                      <a:pt x="1078364" y="3262"/>
                      <a:pt x="1057313" y="6524"/>
                      <a:pt x="1042488" y="85392"/>
                    </a:cubicBezTo>
                    <a:cubicBezTo>
                      <a:pt x="1027663" y="164260"/>
                      <a:pt x="1019954" y="432887"/>
                      <a:pt x="1010466" y="473211"/>
                    </a:cubicBezTo>
                    <a:cubicBezTo>
                      <a:pt x="1000978" y="513535"/>
                      <a:pt x="994455" y="265069"/>
                      <a:pt x="985560" y="327334"/>
                    </a:cubicBezTo>
                    <a:cubicBezTo>
                      <a:pt x="976665" y="389599"/>
                      <a:pt x="966584" y="770896"/>
                      <a:pt x="957096" y="846799"/>
                    </a:cubicBezTo>
                    <a:cubicBezTo>
                      <a:pt x="947608" y="922703"/>
                      <a:pt x="935748" y="776825"/>
                      <a:pt x="928632" y="782755"/>
                    </a:cubicBezTo>
                    <a:cubicBezTo>
                      <a:pt x="921516" y="788685"/>
                      <a:pt x="929225" y="863403"/>
                      <a:pt x="914400" y="882379"/>
                    </a:cubicBezTo>
                    <a:cubicBezTo>
                      <a:pt x="899575" y="901355"/>
                      <a:pt x="865775" y="893647"/>
                      <a:pt x="839683" y="896612"/>
                    </a:cubicBezTo>
                    <a:cubicBezTo>
                      <a:pt x="813591" y="899577"/>
                      <a:pt x="902541" y="897203"/>
                      <a:pt x="757850" y="900168"/>
                    </a:cubicBezTo>
                    <a:cubicBezTo>
                      <a:pt x="613159" y="903133"/>
                      <a:pt x="143505" y="896611"/>
                      <a:pt x="0" y="896611"/>
                    </a:cubicBezTo>
                  </a:path>
                </a:pathLst>
              </a:custGeom>
              <a:noFill/>
              <a:ln w="2540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2D557365-2037-130B-E7B2-93B023710B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69292" y="2046425"/>
                <a:ext cx="15642" cy="1015083"/>
              </a:xfrm>
              <a:prstGeom prst="line">
                <a:avLst/>
              </a:prstGeom>
              <a:ln w="12700">
                <a:solidFill>
                  <a:srgbClr val="F2A372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84E363C-D26B-BE3C-5B1E-7714E4EB4B1A}"/>
                </a:ext>
              </a:extLst>
            </p:cNvPr>
            <p:cNvSpPr txBox="1"/>
            <p:nvPr/>
          </p:nvSpPr>
          <p:spPr>
            <a:xfrm>
              <a:off x="7495483" y="3990375"/>
              <a:ext cx="1697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>
                  <a:solidFill>
                    <a:srgbClr val="FBD597"/>
                  </a:solidFill>
                  <a:ea typeface="CMU Serif Roman" panose="02000603000000000000" pitchFamily="2" charset="0"/>
                  <a:cs typeface="CMU Serif Roman" panose="02000603000000000000" pitchFamily="2" charset="0"/>
                </a:rPr>
                <a:t>proximity zone</a:t>
              </a:r>
            </a:p>
          </p:txBody>
        </p:sp>
        <p:sp>
          <p:nvSpPr>
            <p:cNvPr id="29" name="Right Arrow 28">
              <a:extLst>
                <a:ext uri="{FF2B5EF4-FFF2-40B4-BE49-F238E27FC236}">
                  <a16:creationId xmlns:a16="http://schemas.microsoft.com/office/drawing/2014/main" id="{8EE24742-F45A-EC14-59A2-AF0A38663B9B}"/>
                </a:ext>
              </a:extLst>
            </p:cNvPr>
            <p:cNvSpPr/>
            <p:nvPr/>
          </p:nvSpPr>
          <p:spPr>
            <a:xfrm flipH="1">
              <a:off x="9281057" y="4066374"/>
              <a:ext cx="365528" cy="269267"/>
            </a:xfrm>
            <a:prstGeom prst="rightArrow">
              <a:avLst>
                <a:gd name="adj1" fmla="val 50755"/>
                <a:gd name="adj2" fmla="val 50000"/>
              </a:avLst>
            </a:prstGeom>
            <a:solidFill>
              <a:srgbClr val="FBD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 sz="1400">
                <a:solidFill>
                  <a:srgbClr val="1D2345"/>
                </a:solidFill>
                <a:cs typeface="Merriweather" panose="02000000000000000000" pitchFamily="2" charset="77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BAC4BA-6509-244E-532A-371E800EAFF7}"/>
              </a:ext>
            </a:extLst>
          </p:cNvPr>
          <p:cNvGrpSpPr/>
          <p:nvPr/>
        </p:nvGrpSpPr>
        <p:grpSpPr>
          <a:xfrm>
            <a:off x="1914796" y="3846676"/>
            <a:ext cx="3642129" cy="1661474"/>
            <a:chOff x="1324597" y="3985061"/>
            <a:chExt cx="3667870" cy="183959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4A4EE67-D153-47E6-E124-4245549F9BC2}"/>
                </a:ext>
              </a:extLst>
            </p:cNvPr>
            <p:cNvGrpSpPr/>
            <p:nvPr/>
          </p:nvGrpSpPr>
          <p:grpSpPr>
            <a:xfrm>
              <a:off x="1324597" y="4447349"/>
              <a:ext cx="2801171" cy="1377304"/>
              <a:chOff x="188001" y="2045647"/>
              <a:chExt cx="2552100" cy="1254838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DE6266B0-B700-DF19-E526-11D50216592D}"/>
                  </a:ext>
                </a:extLst>
              </p:cNvPr>
              <p:cNvGrpSpPr/>
              <p:nvPr/>
            </p:nvGrpSpPr>
            <p:grpSpPr>
              <a:xfrm>
                <a:off x="188001" y="2045647"/>
                <a:ext cx="2552100" cy="1254838"/>
                <a:chOff x="4736070" y="4923192"/>
                <a:chExt cx="2552100" cy="1254838"/>
              </a:xfrm>
            </p:grpSpPr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197B4615-8C31-8202-267A-43AF72315DEA}"/>
                    </a:ext>
                  </a:extLst>
                </p:cNvPr>
                <p:cNvCxnSpPr/>
                <p:nvPr/>
              </p:nvCxnSpPr>
              <p:spPr>
                <a:xfrm>
                  <a:off x="5014062" y="5865035"/>
                  <a:ext cx="2270552" cy="0"/>
                </a:xfrm>
                <a:prstGeom prst="straightConnector1">
                  <a:avLst/>
                </a:prstGeom>
                <a:ln w="25400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AE6A698D-FDAF-CFF4-0E2C-774416EEAE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7685" y="4945380"/>
                  <a:ext cx="0" cy="919655"/>
                </a:xfrm>
                <a:prstGeom prst="straightConnector1">
                  <a:avLst/>
                </a:prstGeom>
                <a:ln w="25400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E65A3A4E-A951-F256-6701-8EED4416CFEF}"/>
                    </a:ext>
                  </a:extLst>
                </p:cNvPr>
                <p:cNvSpPr/>
                <p:nvPr/>
              </p:nvSpPr>
              <p:spPr>
                <a:xfrm>
                  <a:off x="5101154" y="4958681"/>
                  <a:ext cx="2089574" cy="610372"/>
                </a:xfrm>
                <a:custGeom>
                  <a:avLst/>
                  <a:gdLst>
                    <a:gd name="connsiteX0" fmla="*/ 0 w 2174240"/>
                    <a:gd name="connsiteY0" fmla="*/ 462390 h 641883"/>
                    <a:gd name="connsiteX1" fmla="*/ 568960 w 2174240"/>
                    <a:gd name="connsiteY1" fmla="*/ 472550 h 641883"/>
                    <a:gd name="connsiteX2" fmla="*/ 795867 w 2174240"/>
                    <a:gd name="connsiteY2" fmla="*/ 188070 h 641883"/>
                    <a:gd name="connsiteX3" fmla="*/ 887307 w 2174240"/>
                    <a:gd name="connsiteY3" fmla="*/ 39057 h 641883"/>
                    <a:gd name="connsiteX4" fmla="*/ 982133 w 2174240"/>
                    <a:gd name="connsiteY4" fmla="*/ 5190 h 641883"/>
                    <a:gd name="connsiteX5" fmla="*/ 1053253 w 2174240"/>
                    <a:gd name="connsiteY5" fmla="*/ 127110 h 641883"/>
                    <a:gd name="connsiteX6" fmla="*/ 1124373 w 2174240"/>
                    <a:gd name="connsiteY6" fmla="*/ 364177 h 641883"/>
                    <a:gd name="connsiteX7" fmla="*/ 1161627 w 2174240"/>
                    <a:gd name="connsiteY7" fmla="*/ 489483 h 641883"/>
                    <a:gd name="connsiteX8" fmla="*/ 1276773 w 2174240"/>
                    <a:gd name="connsiteY8" fmla="*/ 499643 h 641883"/>
                    <a:gd name="connsiteX9" fmla="*/ 1466427 w 2174240"/>
                    <a:gd name="connsiteY9" fmla="*/ 530123 h 641883"/>
                    <a:gd name="connsiteX10" fmla="*/ 1754293 w 2174240"/>
                    <a:gd name="connsiteY10" fmla="*/ 574150 h 641883"/>
                    <a:gd name="connsiteX11" fmla="*/ 2174240 w 2174240"/>
                    <a:gd name="connsiteY11" fmla="*/ 641883 h 641883"/>
                    <a:gd name="connsiteX12" fmla="*/ 2174240 w 2174240"/>
                    <a:gd name="connsiteY12" fmla="*/ 641883 h 641883"/>
                    <a:gd name="connsiteX0" fmla="*/ 0 w 2174240"/>
                    <a:gd name="connsiteY0" fmla="*/ 462390 h 641883"/>
                    <a:gd name="connsiteX1" fmla="*/ 568960 w 2174240"/>
                    <a:gd name="connsiteY1" fmla="*/ 472550 h 641883"/>
                    <a:gd name="connsiteX2" fmla="*/ 795867 w 2174240"/>
                    <a:gd name="connsiteY2" fmla="*/ 188070 h 641883"/>
                    <a:gd name="connsiteX3" fmla="*/ 887307 w 2174240"/>
                    <a:gd name="connsiteY3" fmla="*/ 39057 h 641883"/>
                    <a:gd name="connsiteX4" fmla="*/ 982133 w 2174240"/>
                    <a:gd name="connsiteY4" fmla="*/ 5190 h 641883"/>
                    <a:gd name="connsiteX5" fmla="*/ 1053253 w 2174240"/>
                    <a:gd name="connsiteY5" fmla="*/ 127110 h 641883"/>
                    <a:gd name="connsiteX6" fmla="*/ 1124373 w 2174240"/>
                    <a:gd name="connsiteY6" fmla="*/ 364177 h 641883"/>
                    <a:gd name="connsiteX7" fmla="*/ 1212427 w 2174240"/>
                    <a:gd name="connsiteY7" fmla="*/ 364176 h 641883"/>
                    <a:gd name="connsiteX8" fmla="*/ 1276773 w 2174240"/>
                    <a:gd name="connsiteY8" fmla="*/ 499643 h 641883"/>
                    <a:gd name="connsiteX9" fmla="*/ 1466427 w 2174240"/>
                    <a:gd name="connsiteY9" fmla="*/ 530123 h 641883"/>
                    <a:gd name="connsiteX10" fmla="*/ 1754293 w 2174240"/>
                    <a:gd name="connsiteY10" fmla="*/ 574150 h 641883"/>
                    <a:gd name="connsiteX11" fmla="*/ 2174240 w 2174240"/>
                    <a:gd name="connsiteY11" fmla="*/ 641883 h 641883"/>
                    <a:gd name="connsiteX12" fmla="*/ 2174240 w 2174240"/>
                    <a:gd name="connsiteY12" fmla="*/ 641883 h 641883"/>
                    <a:gd name="connsiteX0" fmla="*/ 0 w 2174240"/>
                    <a:gd name="connsiteY0" fmla="*/ 462390 h 641883"/>
                    <a:gd name="connsiteX1" fmla="*/ 568960 w 2174240"/>
                    <a:gd name="connsiteY1" fmla="*/ 472550 h 641883"/>
                    <a:gd name="connsiteX2" fmla="*/ 795867 w 2174240"/>
                    <a:gd name="connsiteY2" fmla="*/ 188070 h 641883"/>
                    <a:gd name="connsiteX3" fmla="*/ 887307 w 2174240"/>
                    <a:gd name="connsiteY3" fmla="*/ 39057 h 641883"/>
                    <a:gd name="connsiteX4" fmla="*/ 982133 w 2174240"/>
                    <a:gd name="connsiteY4" fmla="*/ 5190 h 641883"/>
                    <a:gd name="connsiteX5" fmla="*/ 1053253 w 2174240"/>
                    <a:gd name="connsiteY5" fmla="*/ 127110 h 641883"/>
                    <a:gd name="connsiteX6" fmla="*/ 1158240 w 2174240"/>
                    <a:gd name="connsiteY6" fmla="*/ 269350 h 641883"/>
                    <a:gd name="connsiteX7" fmla="*/ 1212427 w 2174240"/>
                    <a:gd name="connsiteY7" fmla="*/ 364176 h 641883"/>
                    <a:gd name="connsiteX8" fmla="*/ 1276773 w 2174240"/>
                    <a:gd name="connsiteY8" fmla="*/ 499643 h 641883"/>
                    <a:gd name="connsiteX9" fmla="*/ 1466427 w 2174240"/>
                    <a:gd name="connsiteY9" fmla="*/ 530123 h 641883"/>
                    <a:gd name="connsiteX10" fmla="*/ 1754293 w 2174240"/>
                    <a:gd name="connsiteY10" fmla="*/ 574150 h 641883"/>
                    <a:gd name="connsiteX11" fmla="*/ 2174240 w 2174240"/>
                    <a:gd name="connsiteY11" fmla="*/ 641883 h 641883"/>
                    <a:gd name="connsiteX12" fmla="*/ 2174240 w 2174240"/>
                    <a:gd name="connsiteY12" fmla="*/ 641883 h 641883"/>
                    <a:gd name="connsiteX0" fmla="*/ 0 w 2174240"/>
                    <a:gd name="connsiteY0" fmla="*/ 462390 h 641883"/>
                    <a:gd name="connsiteX1" fmla="*/ 568960 w 2174240"/>
                    <a:gd name="connsiteY1" fmla="*/ 472550 h 641883"/>
                    <a:gd name="connsiteX2" fmla="*/ 795867 w 2174240"/>
                    <a:gd name="connsiteY2" fmla="*/ 188070 h 641883"/>
                    <a:gd name="connsiteX3" fmla="*/ 887307 w 2174240"/>
                    <a:gd name="connsiteY3" fmla="*/ 39057 h 641883"/>
                    <a:gd name="connsiteX4" fmla="*/ 982133 w 2174240"/>
                    <a:gd name="connsiteY4" fmla="*/ 5190 h 641883"/>
                    <a:gd name="connsiteX5" fmla="*/ 1053253 w 2174240"/>
                    <a:gd name="connsiteY5" fmla="*/ 127110 h 641883"/>
                    <a:gd name="connsiteX6" fmla="*/ 1158240 w 2174240"/>
                    <a:gd name="connsiteY6" fmla="*/ 269350 h 641883"/>
                    <a:gd name="connsiteX7" fmla="*/ 1212427 w 2174240"/>
                    <a:gd name="connsiteY7" fmla="*/ 364176 h 641883"/>
                    <a:gd name="connsiteX8" fmla="*/ 1347893 w 2174240"/>
                    <a:gd name="connsiteY8" fmla="*/ 411590 h 641883"/>
                    <a:gd name="connsiteX9" fmla="*/ 1466427 w 2174240"/>
                    <a:gd name="connsiteY9" fmla="*/ 530123 h 641883"/>
                    <a:gd name="connsiteX10" fmla="*/ 1754293 w 2174240"/>
                    <a:gd name="connsiteY10" fmla="*/ 574150 h 641883"/>
                    <a:gd name="connsiteX11" fmla="*/ 2174240 w 2174240"/>
                    <a:gd name="connsiteY11" fmla="*/ 641883 h 641883"/>
                    <a:gd name="connsiteX12" fmla="*/ 2174240 w 2174240"/>
                    <a:gd name="connsiteY12" fmla="*/ 641883 h 641883"/>
                    <a:gd name="connsiteX0" fmla="*/ 0 w 2174240"/>
                    <a:gd name="connsiteY0" fmla="*/ 462390 h 641883"/>
                    <a:gd name="connsiteX1" fmla="*/ 568960 w 2174240"/>
                    <a:gd name="connsiteY1" fmla="*/ 472550 h 641883"/>
                    <a:gd name="connsiteX2" fmla="*/ 795867 w 2174240"/>
                    <a:gd name="connsiteY2" fmla="*/ 188070 h 641883"/>
                    <a:gd name="connsiteX3" fmla="*/ 887307 w 2174240"/>
                    <a:gd name="connsiteY3" fmla="*/ 39057 h 641883"/>
                    <a:gd name="connsiteX4" fmla="*/ 982133 w 2174240"/>
                    <a:gd name="connsiteY4" fmla="*/ 5190 h 641883"/>
                    <a:gd name="connsiteX5" fmla="*/ 1053253 w 2174240"/>
                    <a:gd name="connsiteY5" fmla="*/ 127110 h 641883"/>
                    <a:gd name="connsiteX6" fmla="*/ 1158240 w 2174240"/>
                    <a:gd name="connsiteY6" fmla="*/ 269350 h 641883"/>
                    <a:gd name="connsiteX7" fmla="*/ 1232747 w 2174240"/>
                    <a:gd name="connsiteY7" fmla="*/ 326922 h 641883"/>
                    <a:gd name="connsiteX8" fmla="*/ 1347893 w 2174240"/>
                    <a:gd name="connsiteY8" fmla="*/ 411590 h 641883"/>
                    <a:gd name="connsiteX9" fmla="*/ 1466427 w 2174240"/>
                    <a:gd name="connsiteY9" fmla="*/ 530123 h 641883"/>
                    <a:gd name="connsiteX10" fmla="*/ 1754293 w 2174240"/>
                    <a:gd name="connsiteY10" fmla="*/ 574150 h 641883"/>
                    <a:gd name="connsiteX11" fmla="*/ 2174240 w 2174240"/>
                    <a:gd name="connsiteY11" fmla="*/ 641883 h 641883"/>
                    <a:gd name="connsiteX12" fmla="*/ 2174240 w 2174240"/>
                    <a:gd name="connsiteY12" fmla="*/ 641883 h 641883"/>
                    <a:gd name="connsiteX0" fmla="*/ 0 w 2174240"/>
                    <a:gd name="connsiteY0" fmla="*/ 462390 h 641883"/>
                    <a:gd name="connsiteX1" fmla="*/ 568960 w 2174240"/>
                    <a:gd name="connsiteY1" fmla="*/ 472550 h 641883"/>
                    <a:gd name="connsiteX2" fmla="*/ 795867 w 2174240"/>
                    <a:gd name="connsiteY2" fmla="*/ 188070 h 641883"/>
                    <a:gd name="connsiteX3" fmla="*/ 887307 w 2174240"/>
                    <a:gd name="connsiteY3" fmla="*/ 39057 h 641883"/>
                    <a:gd name="connsiteX4" fmla="*/ 982133 w 2174240"/>
                    <a:gd name="connsiteY4" fmla="*/ 5190 h 641883"/>
                    <a:gd name="connsiteX5" fmla="*/ 1053253 w 2174240"/>
                    <a:gd name="connsiteY5" fmla="*/ 127110 h 641883"/>
                    <a:gd name="connsiteX6" fmla="*/ 1158240 w 2174240"/>
                    <a:gd name="connsiteY6" fmla="*/ 269350 h 641883"/>
                    <a:gd name="connsiteX7" fmla="*/ 1232747 w 2174240"/>
                    <a:gd name="connsiteY7" fmla="*/ 326922 h 641883"/>
                    <a:gd name="connsiteX8" fmla="*/ 1412239 w 2174240"/>
                    <a:gd name="connsiteY8" fmla="*/ 391270 h 641883"/>
                    <a:gd name="connsiteX9" fmla="*/ 1466427 w 2174240"/>
                    <a:gd name="connsiteY9" fmla="*/ 530123 h 641883"/>
                    <a:gd name="connsiteX10" fmla="*/ 1754293 w 2174240"/>
                    <a:gd name="connsiteY10" fmla="*/ 574150 h 641883"/>
                    <a:gd name="connsiteX11" fmla="*/ 2174240 w 2174240"/>
                    <a:gd name="connsiteY11" fmla="*/ 641883 h 641883"/>
                    <a:gd name="connsiteX12" fmla="*/ 2174240 w 2174240"/>
                    <a:gd name="connsiteY12" fmla="*/ 641883 h 641883"/>
                    <a:gd name="connsiteX0" fmla="*/ 0 w 2174240"/>
                    <a:gd name="connsiteY0" fmla="*/ 462390 h 641883"/>
                    <a:gd name="connsiteX1" fmla="*/ 568960 w 2174240"/>
                    <a:gd name="connsiteY1" fmla="*/ 472550 h 641883"/>
                    <a:gd name="connsiteX2" fmla="*/ 795867 w 2174240"/>
                    <a:gd name="connsiteY2" fmla="*/ 188070 h 641883"/>
                    <a:gd name="connsiteX3" fmla="*/ 887307 w 2174240"/>
                    <a:gd name="connsiteY3" fmla="*/ 39057 h 641883"/>
                    <a:gd name="connsiteX4" fmla="*/ 982133 w 2174240"/>
                    <a:gd name="connsiteY4" fmla="*/ 5190 h 641883"/>
                    <a:gd name="connsiteX5" fmla="*/ 1053253 w 2174240"/>
                    <a:gd name="connsiteY5" fmla="*/ 127110 h 641883"/>
                    <a:gd name="connsiteX6" fmla="*/ 1158240 w 2174240"/>
                    <a:gd name="connsiteY6" fmla="*/ 269350 h 641883"/>
                    <a:gd name="connsiteX7" fmla="*/ 1232747 w 2174240"/>
                    <a:gd name="connsiteY7" fmla="*/ 326922 h 641883"/>
                    <a:gd name="connsiteX8" fmla="*/ 1412239 w 2174240"/>
                    <a:gd name="connsiteY8" fmla="*/ 391270 h 641883"/>
                    <a:gd name="connsiteX9" fmla="*/ 1503680 w 2174240"/>
                    <a:gd name="connsiteY9" fmla="*/ 533509 h 641883"/>
                    <a:gd name="connsiteX10" fmla="*/ 1754293 w 2174240"/>
                    <a:gd name="connsiteY10" fmla="*/ 574150 h 641883"/>
                    <a:gd name="connsiteX11" fmla="*/ 2174240 w 2174240"/>
                    <a:gd name="connsiteY11" fmla="*/ 641883 h 641883"/>
                    <a:gd name="connsiteX12" fmla="*/ 2174240 w 2174240"/>
                    <a:gd name="connsiteY12" fmla="*/ 641883 h 641883"/>
                    <a:gd name="connsiteX0" fmla="*/ 0 w 2174240"/>
                    <a:gd name="connsiteY0" fmla="*/ 462390 h 641883"/>
                    <a:gd name="connsiteX1" fmla="*/ 568960 w 2174240"/>
                    <a:gd name="connsiteY1" fmla="*/ 472550 h 641883"/>
                    <a:gd name="connsiteX2" fmla="*/ 795867 w 2174240"/>
                    <a:gd name="connsiteY2" fmla="*/ 188070 h 641883"/>
                    <a:gd name="connsiteX3" fmla="*/ 887307 w 2174240"/>
                    <a:gd name="connsiteY3" fmla="*/ 39057 h 641883"/>
                    <a:gd name="connsiteX4" fmla="*/ 982133 w 2174240"/>
                    <a:gd name="connsiteY4" fmla="*/ 5190 h 641883"/>
                    <a:gd name="connsiteX5" fmla="*/ 1053253 w 2174240"/>
                    <a:gd name="connsiteY5" fmla="*/ 127110 h 641883"/>
                    <a:gd name="connsiteX6" fmla="*/ 1158240 w 2174240"/>
                    <a:gd name="connsiteY6" fmla="*/ 269350 h 641883"/>
                    <a:gd name="connsiteX7" fmla="*/ 1232747 w 2174240"/>
                    <a:gd name="connsiteY7" fmla="*/ 326922 h 641883"/>
                    <a:gd name="connsiteX8" fmla="*/ 1412239 w 2174240"/>
                    <a:gd name="connsiteY8" fmla="*/ 391270 h 641883"/>
                    <a:gd name="connsiteX9" fmla="*/ 1615440 w 2174240"/>
                    <a:gd name="connsiteY9" fmla="*/ 553829 h 641883"/>
                    <a:gd name="connsiteX10" fmla="*/ 1754293 w 2174240"/>
                    <a:gd name="connsiteY10" fmla="*/ 574150 h 641883"/>
                    <a:gd name="connsiteX11" fmla="*/ 2174240 w 2174240"/>
                    <a:gd name="connsiteY11" fmla="*/ 641883 h 641883"/>
                    <a:gd name="connsiteX12" fmla="*/ 2174240 w 2174240"/>
                    <a:gd name="connsiteY12" fmla="*/ 641883 h 641883"/>
                    <a:gd name="connsiteX0" fmla="*/ 0 w 2174240"/>
                    <a:gd name="connsiteY0" fmla="*/ 474629 h 654122"/>
                    <a:gd name="connsiteX1" fmla="*/ 568960 w 2174240"/>
                    <a:gd name="connsiteY1" fmla="*/ 484789 h 654122"/>
                    <a:gd name="connsiteX2" fmla="*/ 795867 w 2174240"/>
                    <a:gd name="connsiteY2" fmla="*/ 200309 h 654122"/>
                    <a:gd name="connsiteX3" fmla="*/ 887307 w 2174240"/>
                    <a:gd name="connsiteY3" fmla="*/ 51296 h 654122"/>
                    <a:gd name="connsiteX4" fmla="*/ 971973 w 2174240"/>
                    <a:gd name="connsiteY4" fmla="*/ 3882 h 654122"/>
                    <a:gd name="connsiteX5" fmla="*/ 1053253 w 2174240"/>
                    <a:gd name="connsiteY5" fmla="*/ 139349 h 654122"/>
                    <a:gd name="connsiteX6" fmla="*/ 1158240 w 2174240"/>
                    <a:gd name="connsiteY6" fmla="*/ 281589 h 654122"/>
                    <a:gd name="connsiteX7" fmla="*/ 1232747 w 2174240"/>
                    <a:gd name="connsiteY7" fmla="*/ 339161 h 654122"/>
                    <a:gd name="connsiteX8" fmla="*/ 1412239 w 2174240"/>
                    <a:gd name="connsiteY8" fmla="*/ 403509 h 654122"/>
                    <a:gd name="connsiteX9" fmla="*/ 1615440 w 2174240"/>
                    <a:gd name="connsiteY9" fmla="*/ 566068 h 654122"/>
                    <a:gd name="connsiteX10" fmla="*/ 1754293 w 2174240"/>
                    <a:gd name="connsiteY10" fmla="*/ 586389 h 654122"/>
                    <a:gd name="connsiteX11" fmla="*/ 2174240 w 2174240"/>
                    <a:gd name="connsiteY11" fmla="*/ 654122 h 654122"/>
                    <a:gd name="connsiteX12" fmla="*/ 2174240 w 2174240"/>
                    <a:gd name="connsiteY12" fmla="*/ 654122 h 654122"/>
                    <a:gd name="connsiteX0" fmla="*/ 0 w 2174240"/>
                    <a:gd name="connsiteY0" fmla="*/ 471401 h 650894"/>
                    <a:gd name="connsiteX1" fmla="*/ 568960 w 2174240"/>
                    <a:gd name="connsiteY1" fmla="*/ 481561 h 650894"/>
                    <a:gd name="connsiteX2" fmla="*/ 795867 w 2174240"/>
                    <a:gd name="connsiteY2" fmla="*/ 197081 h 650894"/>
                    <a:gd name="connsiteX3" fmla="*/ 887307 w 2174240"/>
                    <a:gd name="connsiteY3" fmla="*/ 48068 h 650894"/>
                    <a:gd name="connsiteX4" fmla="*/ 971973 w 2174240"/>
                    <a:gd name="connsiteY4" fmla="*/ 654 h 650894"/>
                    <a:gd name="connsiteX5" fmla="*/ 1053253 w 2174240"/>
                    <a:gd name="connsiteY5" fmla="*/ 136121 h 650894"/>
                    <a:gd name="connsiteX6" fmla="*/ 1158240 w 2174240"/>
                    <a:gd name="connsiteY6" fmla="*/ 278361 h 650894"/>
                    <a:gd name="connsiteX7" fmla="*/ 1232747 w 2174240"/>
                    <a:gd name="connsiteY7" fmla="*/ 335933 h 650894"/>
                    <a:gd name="connsiteX8" fmla="*/ 1412239 w 2174240"/>
                    <a:gd name="connsiteY8" fmla="*/ 400281 h 650894"/>
                    <a:gd name="connsiteX9" fmla="*/ 1615440 w 2174240"/>
                    <a:gd name="connsiteY9" fmla="*/ 562840 h 650894"/>
                    <a:gd name="connsiteX10" fmla="*/ 1754293 w 2174240"/>
                    <a:gd name="connsiteY10" fmla="*/ 583161 h 650894"/>
                    <a:gd name="connsiteX11" fmla="*/ 2174240 w 2174240"/>
                    <a:gd name="connsiteY11" fmla="*/ 650894 h 650894"/>
                    <a:gd name="connsiteX12" fmla="*/ 2174240 w 2174240"/>
                    <a:gd name="connsiteY12" fmla="*/ 650894 h 650894"/>
                    <a:gd name="connsiteX0" fmla="*/ 0 w 2678854"/>
                    <a:gd name="connsiteY0" fmla="*/ 407055 h 650894"/>
                    <a:gd name="connsiteX1" fmla="*/ 1073574 w 2678854"/>
                    <a:gd name="connsiteY1" fmla="*/ 481561 h 650894"/>
                    <a:gd name="connsiteX2" fmla="*/ 1300481 w 2678854"/>
                    <a:gd name="connsiteY2" fmla="*/ 197081 h 650894"/>
                    <a:gd name="connsiteX3" fmla="*/ 1391921 w 2678854"/>
                    <a:gd name="connsiteY3" fmla="*/ 48068 h 650894"/>
                    <a:gd name="connsiteX4" fmla="*/ 1476587 w 2678854"/>
                    <a:gd name="connsiteY4" fmla="*/ 654 h 650894"/>
                    <a:gd name="connsiteX5" fmla="*/ 1557867 w 2678854"/>
                    <a:gd name="connsiteY5" fmla="*/ 136121 h 650894"/>
                    <a:gd name="connsiteX6" fmla="*/ 1662854 w 2678854"/>
                    <a:gd name="connsiteY6" fmla="*/ 278361 h 650894"/>
                    <a:gd name="connsiteX7" fmla="*/ 1737361 w 2678854"/>
                    <a:gd name="connsiteY7" fmla="*/ 335933 h 650894"/>
                    <a:gd name="connsiteX8" fmla="*/ 1916853 w 2678854"/>
                    <a:gd name="connsiteY8" fmla="*/ 400281 h 650894"/>
                    <a:gd name="connsiteX9" fmla="*/ 2120054 w 2678854"/>
                    <a:gd name="connsiteY9" fmla="*/ 562840 h 650894"/>
                    <a:gd name="connsiteX10" fmla="*/ 2258907 w 2678854"/>
                    <a:gd name="connsiteY10" fmla="*/ 583161 h 650894"/>
                    <a:gd name="connsiteX11" fmla="*/ 2678854 w 2678854"/>
                    <a:gd name="connsiteY11" fmla="*/ 650894 h 650894"/>
                    <a:gd name="connsiteX12" fmla="*/ 2678854 w 2678854"/>
                    <a:gd name="connsiteY12" fmla="*/ 650894 h 650894"/>
                    <a:gd name="connsiteX0" fmla="*/ 0 w 2678854"/>
                    <a:gd name="connsiteY0" fmla="*/ 407101 h 650940"/>
                    <a:gd name="connsiteX1" fmla="*/ 1073574 w 2678854"/>
                    <a:gd name="connsiteY1" fmla="*/ 481607 h 650940"/>
                    <a:gd name="connsiteX2" fmla="*/ 1314028 w 2678854"/>
                    <a:gd name="connsiteY2" fmla="*/ 207287 h 650940"/>
                    <a:gd name="connsiteX3" fmla="*/ 1391921 w 2678854"/>
                    <a:gd name="connsiteY3" fmla="*/ 48114 h 650940"/>
                    <a:gd name="connsiteX4" fmla="*/ 1476587 w 2678854"/>
                    <a:gd name="connsiteY4" fmla="*/ 700 h 650940"/>
                    <a:gd name="connsiteX5" fmla="*/ 1557867 w 2678854"/>
                    <a:gd name="connsiteY5" fmla="*/ 136167 h 650940"/>
                    <a:gd name="connsiteX6" fmla="*/ 1662854 w 2678854"/>
                    <a:gd name="connsiteY6" fmla="*/ 278407 h 650940"/>
                    <a:gd name="connsiteX7" fmla="*/ 1737361 w 2678854"/>
                    <a:gd name="connsiteY7" fmla="*/ 335979 h 650940"/>
                    <a:gd name="connsiteX8" fmla="*/ 1916853 w 2678854"/>
                    <a:gd name="connsiteY8" fmla="*/ 400327 h 650940"/>
                    <a:gd name="connsiteX9" fmla="*/ 2120054 w 2678854"/>
                    <a:gd name="connsiteY9" fmla="*/ 562886 h 650940"/>
                    <a:gd name="connsiteX10" fmla="*/ 2258907 w 2678854"/>
                    <a:gd name="connsiteY10" fmla="*/ 583207 h 650940"/>
                    <a:gd name="connsiteX11" fmla="*/ 2678854 w 2678854"/>
                    <a:gd name="connsiteY11" fmla="*/ 650940 h 650940"/>
                    <a:gd name="connsiteX12" fmla="*/ 2678854 w 2678854"/>
                    <a:gd name="connsiteY12" fmla="*/ 650940 h 650940"/>
                    <a:gd name="connsiteX0" fmla="*/ 0 w 2678854"/>
                    <a:gd name="connsiteY0" fmla="*/ 407101 h 650940"/>
                    <a:gd name="connsiteX1" fmla="*/ 1073574 w 2678854"/>
                    <a:gd name="connsiteY1" fmla="*/ 481607 h 650940"/>
                    <a:gd name="connsiteX2" fmla="*/ 1314028 w 2678854"/>
                    <a:gd name="connsiteY2" fmla="*/ 207287 h 650940"/>
                    <a:gd name="connsiteX3" fmla="*/ 1391921 w 2678854"/>
                    <a:gd name="connsiteY3" fmla="*/ 48114 h 650940"/>
                    <a:gd name="connsiteX4" fmla="*/ 1476587 w 2678854"/>
                    <a:gd name="connsiteY4" fmla="*/ 700 h 650940"/>
                    <a:gd name="connsiteX5" fmla="*/ 1557867 w 2678854"/>
                    <a:gd name="connsiteY5" fmla="*/ 136167 h 650940"/>
                    <a:gd name="connsiteX6" fmla="*/ 1662854 w 2678854"/>
                    <a:gd name="connsiteY6" fmla="*/ 278407 h 650940"/>
                    <a:gd name="connsiteX7" fmla="*/ 1737361 w 2678854"/>
                    <a:gd name="connsiteY7" fmla="*/ 335979 h 650940"/>
                    <a:gd name="connsiteX8" fmla="*/ 1916853 w 2678854"/>
                    <a:gd name="connsiteY8" fmla="*/ 400327 h 650940"/>
                    <a:gd name="connsiteX9" fmla="*/ 2120054 w 2678854"/>
                    <a:gd name="connsiteY9" fmla="*/ 562886 h 650940"/>
                    <a:gd name="connsiteX10" fmla="*/ 2258907 w 2678854"/>
                    <a:gd name="connsiteY10" fmla="*/ 583207 h 650940"/>
                    <a:gd name="connsiteX11" fmla="*/ 2678854 w 2678854"/>
                    <a:gd name="connsiteY11" fmla="*/ 650940 h 650940"/>
                    <a:gd name="connsiteX12" fmla="*/ 2678854 w 2678854"/>
                    <a:gd name="connsiteY12" fmla="*/ 650940 h 650940"/>
                    <a:gd name="connsiteX0" fmla="*/ 0 w 2678854"/>
                    <a:gd name="connsiteY0" fmla="*/ 407101 h 650940"/>
                    <a:gd name="connsiteX1" fmla="*/ 1073574 w 2678854"/>
                    <a:gd name="connsiteY1" fmla="*/ 481607 h 650940"/>
                    <a:gd name="connsiteX2" fmla="*/ 1314028 w 2678854"/>
                    <a:gd name="connsiteY2" fmla="*/ 207287 h 650940"/>
                    <a:gd name="connsiteX3" fmla="*/ 1391921 w 2678854"/>
                    <a:gd name="connsiteY3" fmla="*/ 48114 h 650940"/>
                    <a:gd name="connsiteX4" fmla="*/ 1459653 w 2678854"/>
                    <a:gd name="connsiteY4" fmla="*/ 700 h 650940"/>
                    <a:gd name="connsiteX5" fmla="*/ 1557867 w 2678854"/>
                    <a:gd name="connsiteY5" fmla="*/ 136167 h 650940"/>
                    <a:gd name="connsiteX6" fmla="*/ 1662854 w 2678854"/>
                    <a:gd name="connsiteY6" fmla="*/ 278407 h 650940"/>
                    <a:gd name="connsiteX7" fmla="*/ 1737361 w 2678854"/>
                    <a:gd name="connsiteY7" fmla="*/ 335979 h 650940"/>
                    <a:gd name="connsiteX8" fmla="*/ 1916853 w 2678854"/>
                    <a:gd name="connsiteY8" fmla="*/ 400327 h 650940"/>
                    <a:gd name="connsiteX9" fmla="*/ 2120054 w 2678854"/>
                    <a:gd name="connsiteY9" fmla="*/ 562886 h 650940"/>
                    <a:gd name="connsiteX10" fmla="*/ 2258907 w 2678854"/>
                    <a:gd name="connsiteY10" fmla="*/ 583207 h 650940"/>
                    <a:gd name="connsiteX11" fmla="*/ 2678854 w 2678854"/>
                    <a:gd name="connsiteY11" fmla="*/ 650940 h 650940"/>
                    <a:gd name="connsiteX12" fmla="*/ 2678854 w 2678854"/>
                    <a:gd name="connsiteY12" fmla="*/ 650940 h 650940"/>
                    <a:gd name="connsiteX0" fmla="*/ 0 w 2678854"/>
                    <a:gd name="connsiteY0" fmla="*/ 407153 h 650992"/>
                    <a:gd name="connsiteX1" fmla="*/ 1073574 w 2678854"/>
                    <a:gd name="connsiteY1" fmla="*/ 481659 h 650992"/>
                    <a:gd name="connsiteX2" fmla="*/ 1330962 w 2678854"/>
                    <a:gd name="connsiteY2" fmla="*/ 217499 h 650992"/>
                    <a:gd name="connsiteX3" fmla="*/ 1391921 w 2678854"/>
                    <a:gd name="connsiteY3" fmla="*/ 48166 h 650992"/>
                    <a:gd name="connsiteX4" fmla="*/ 1459653 w 2678854"/>
                    <a:gd name="connsiteY4" fmla="*/ 752 h 650992"/>
                    <a:gd name="connsiteX5" fmla="*/ 1557867 w 2678854"/>
                    <a:gd name="connsiteY5" fmla="*/ 136219 h 650992"/>
                    <a:gd name="connsiteX6" fmla="*/ 1662854 w 2678854"/>
                    <a:gd name="connsiteY6" fmla="*/ 278459 h 650992"/>
                    <a:gd name="connsiteX7" fmla="*/ 1737361 w 2678854"/>
                    <a:gd name="connsiteY7" fmla="*/ 336031 h 650992"/>
                    <a:gd name="connsiteX8" fmla="*/ 1916853 w 2678854"/>
                    <a:gd name="connsiteY8" fmla="*/ 400379 h 650992"/>
                    <a:gd name="connsiteX9" fmla="*/ 2120054 w 2678854"/>
                    <a:gd name="connsiteY9" fmla="*/ 562938 h 650992"/>
                    <a:gd name="connsiteX10" fmla="*/ 2258907 w 2678854"/>
                    <a:gd name="connsiteY10" fmla="*/ 583259 h 650992"/>
                    <a:gd name="connsiteX11" fmla="*/ 2678854 w 2678854"/>
                    <a:gd name="connsiteY11" fmla="*/ 650992 h 650992"/>
                    <a:gd name="connsiteX12" fmla="*/ 2678854 w 2678854"/>
                    <a:gd name="connsiteY12" fmla="*/ 650992 h 650992"/>
                    <a:gd name="connsiteX0" fmla="*/ 0 w 2678854"/>
                    <a:gd name="connsiteY0" fmla="*/ 409459 h 653298"/>
                    <a:gd name="connsiteX1" fmla="*/ 1073574 w 2678854"/>
                    <a:gd name="connsiteY1" fmla="*/ 483965 h 653298"/>
                    <a:gd name="connsiteX2" fmla="*/ 1330962 w 2678854"/>
                    <a:gd name="connsiteY2" fmla="*/ 219805 h 653298"/>
                    <a:gd name="connsiteX3" fmla="*/ 1391921 w 2678854"/>
                    <a:gd name="connsiteY3" fmla="*/ 50472 h 653298"/>
                    <a:gd name="connsiteX4" fmla="*/ 1459653 w 2678854"/>
                    <a:gd name="connsiteY4" fmla="*/ 3058 h 653298"/>
                    <a:gd name="connsiteX5" fmla="*/ 1557867 w 2678854"/>
                    <a:gd name="connsiteY5" fmla="*/ 138525 h 653298"/>
                    <a:gd name="connsiteX6" fmla="*/ 1662854 w 2678854"/>
                    <a:gd name="connsiteY6" fmla="*/ 280765 h 653298"/>
                    <a:gd name="connsiteX7" fmla="*/ 1737361 w 2678854"/>
                    <a:gd name="connsiteY7" fmla="*/ 338337 h 653298"/>
                    <a:gd name="connsiteX8" fmla="*/ 1916853 w 2678854"/>
                    <a:gd name="connsiteY8" fmla="*/ 402685 h 653298"/>
                    <a:gd name="connsiteX9" fmla="*/ 2120054 w 2678854"/>
                    <a:gd name="connsiteY9" fmla="*/ 565244 h 653298"/>
                    <a:gd name="connsiteX10" fmla="*/ 2258907 w 2678854"/>
                    <a:gd name="connsiteY10" fmla="*/ 585565 h 653298"/>
                    <a:gd name="connsiteX11" fmla="*/ 2678854 w 2678854"/>
                    <a:gd name="connsiteY11" fmla="*/ 653298 h 653298"/>
                    <a:gd name="connsiteX12" fmla="*/ 2678854 w 2678854"/>
                    <a:gd name="connsiteY12" fmla="*/ 653298 h 653298"/>
                    <a:gd name="connsiteX0" fmla="*/ 0 w 2678854"/>
                    <a:gd name="connsiteY0" fmla="*/ 409459 h 653298"/>
                    <a:gd name="connsiteX1" fmla="*/ 1073574 w 2678854"/>
                    <a:gd name="connsiteY1" fmla="*/ 483965 h 653298"/>
                    <a:gd name="connsiteX2" fmla="*/ 1330962 w 2678854"/>
                    <a:gd name="connsiteY2" fmla="*/ 219805 h 653298"/>
                    <a:gd name="connsiteX3" fmla="*/ 1391921 w 2678854"/>
                    <a:gd name="connsiteY3" fmla="*/ 50472 h 653298"/>
                    <a:gd name="connsiteX4" fmla="*/ 1459653 w 2678854"/>
                    <a:gd name="connsiteY4" fmla="*/ 3058 h 653298"/>
                    <a:gd name="connsiteX5" fmla="*/ 1557867 w 2678854"/>
                    <a:gd name="connsiteY5" fmla="*/ 138525 h 653298"/>
                    <a:gd name="connsiteX6" fmla="*/ 1662854 w 2678854"/>
                    <a:gd name="connsiteY6" fmla="*/ 280765 h 653298"/>
                    <a:gd name="connsiteX7" fmla="*/ 1737361 w 2678854"/>
                    <a:gd name="connsiteY7" fmla="*/ 338337 h 653298"/>
                    <a:gd name="connsiteX8" fmla="*/ 1916853 w 2678854"/>
                    <a:gd name="connsiteY8" fmla="*/ 402685 h 653298"/>
                    <a:gd name="connsiteX9" fmla="*/ 2120054 w 2678854"/>
                    <a:gd name="connsiteY9" fmla="*/ 565244 h 653298"/>
                    <a:gd name="connsiteX10" fmla="*/ 2258907 w 2678854"/>
                    <a:gd name="connsiteY10" fmla="*/ 585565 h 653298"/>
                    <a:gd name="connsiteX11" fmla="*/ 2678854 w 2678854"/>
                    <a:gd name="connsiteY11" fmla="*/ 653298 h 653298"/>
                    <a:gd name="connsiteX12" fmla="*/ 2435014 w 2678854"/>
                    <a:gd name="connsiteY12" fmla="*/ 612658 h 653298"/>
                    <a:gd name="connsiteX0" fmla="*/ 0 w 2468881"/>
                    <a:gd name="connsiteY0" fmla="*/ 409459 h 639751"/>
                    <a:gd name="connsiteX1" fmla="*/ 1073574 w 2468881"/>
                    <a:gd name="connsiteY1" fmla="*/ 483965 h 639751"/>
                    <a:gd name="connsiteX2" fmla="*/ 1330962 w 2468881"/>
                    <a:gd name="connsiteY2" fmla="*/ 219805 h 639751"/>
                    <a:gd name="connsiteX3" fmla="*/ 1391921 w 2468881"/>
                    <a:gd name="connsiteY3" fmla="*/ 50472 h 639751"/>
                    <a:gd name="connsiteX4" fmla="*/ 1459653 w 2468881"/>
                    <a:gd name="connsiteY4" fmla="*/ 3058 h 639751"/>
                    <a:gd name="connsiteX5" fmla="*/ 1557867 w 2468881"/>
                    <a:gd name="connsiteY5" fmla="*/ 138525 h 639751"/>
                    <a:gd name="connsiteX6" fmla="*/ 1662854 w 2468881"/>
                    <a:gd name="connsiteY6" fmla="*/ 280765 h 639751"/>
                    <a:gd name="connsiteX7" fmla="*/ 1737361 w 2468881"/>
                    <a:gd name="connsiteY7" fmla="*/ 338337 h 639751"/>
                    <a:gd name="connsiteX8" fmla="*/ 1916853 w 2468881"/>
                    <a:gd name="connsiteY8" fmla="*/ 402685 h 639751"/>
                    <a:gd name="connsiteX9" fmla="*/ 2120054 w 2468881"/>
                    <a:gd name="connsiteY9" fmla="*/ 565244 h 639751"/>
                    <a:gd name="connsiteX10" fmla="*/ 2258907 w 2468881"/>
                    <a:gd name="connsiteY10" fmla="*/ 585565 h 639751"/>
                    <a:gd name="connsiteX11" fmla="*/ 2468881 w 2468881"/>
                    <a:gd name="connsiteY11" fmla="*/ 639751 h 639751"/>
                    <a:gd name="connsiteX12" fmla="*/ 2435014 w 2468881"/>
                    <a:gd name="connsiteY12" fmla="*/ 612658 h 639751"/>
                    <a:gd name="connsiteX0" fmla="*/ 0 w 2435014"/>
                    <a:gd name="connsiteY0" fmla="*/ 409459 h 612658"/>
                    <a:gd name="connsiteX1" fmla="*/ 1073574 w 2435014"/>
                    <a:gd name="connsiteY1" fmla="*/ 483965 h 612658"/>
                    <a:gd name="connsiteX2" fmla="*/ 1330962 w 2435014"/>
                    <a:gd name="connsiteY2" fmla="*/ 219805 h 612658"/>
                    <a:gd name="connsiteX3" fmla="*/ 1391921 w 2435014"/>
                    <a:gd name="connsiteY3" fmla="*/ 50472 h 612658"/>
                    <a:gd name="connsiteX4" fmla="*/ 1459653 w 2435014"/>
                    <a:gd name="connsiteY4" fmla="*/ 3058 h 612658"/>
                    <a:gd name="connsiteX5" fmla="*/ 1557867 w 2435014"/>
                    <a:gd name="connsiteY5" fmla="*/ 138525 h 612658"/>
                    <a:gd name="connsiteX6" fmla="*/ 1662854 w 2435014"/>
                    <a:gd name="connsiteY6" fmla="*/ 280765 h 612658"/>
                    <a:gd name="connsiteX7" fmla="*/ 1737361 w 2435014"/>
                    <a:gd name="connsiteY7" fmla="*/ 338337 h 612658"/>
                    <a:gd name="connsiteX8" fmla="*/ 1916853 w 2435014"/>
                    <a:gd name="connsiteY8" fmla="*/ 402685 h 612658"/>
                    <a:gd name="connsiteX9" fmla="*/ 2120054 w 2435014"/>
                    <a:gd name="connsiteY9" fmla="*/ 565244 h 612658"/>
                    <a:gd name="connsiteX10" fmla="*/ 2258907 w 2435014"/>
                    <a:gd name="connsiteY10" fmla="*/ 585565 h 612658"/>
                    <a:gd name="connsiteX11" fmla="*/ 2374055 w 2435014"/>
                    <a:gd name="connsiteY11" fmla="*/ 605885 h 612658"/>
                    <a:gd name="connsiteX12" fmla="*/ 2435014 w 2435014"/>
                    <a:gd name="connsiteY12" fmla="*/ 612658 h 612658"/>
                    <a:gd name="connsiteX0" fmla="*/ 0 w 2435014"/>
                    <a:gd name="connsiteY0" fmla="*/ 409459 h 612658"/>
                    <a:gd name="connsiteX1" fmla="*/ 1073574 w 2435014"/>
                    <a:gd name="connsiteY1" fmla="*/ 483965 h 612658"/>
                    <a:gd name="connsiteX2" fmla="*/ 1330962 w 2435014"/>
                    <a:gd name="connsiteY2" fmla="*/ 219805 h 612658"/>
                    <a:gd name="connsiteX3" fmla="*/ 1391921 w 2435014"/>
                    <a:gd name="connsiteY3" fmla="*/ 50472 h 612658"/>
                    <a:gd name="connsiteX4" fmla="*/ 1459653 w 2435014"/>
                    <a:gd name="connsiteY4" fmla="*/ 3058 h 612658"/>
                    <a:gd name="connsiteX5" fmla="*/ 1557867 w 2435014"/>
                    <a:gd name="connsiteY5" fmla="*/ 138525 h 612658"/>
                    <a:gd name="connsiteX6" fmla="*/ 1662854 w 2435014"/>
                    <a:gd name="connsiteY6" fmla="*/ 280765 h 612658"/>
                    <a:gd name="connsiteX7" fmla="*/ 1737361 w 2435014"/>
                    <a:gd name="connsiteY7" fmla="*/ 338337 h 612658"/>
                    <a:gd name="connsiteX8" fmla="*/ 1916853 w 2435014"/>
                    <a:gd name="connsiteY8" fmla="*/ 402685 h 612658"/>
                    <a:gd name="connsiteX9" fmla="*/ 2055707 w 2435014"/>
                    <a:gd name="connsiteY9" fmla="*/ 555084 h 612658"/>
                    <a:gd name="connsiteX10" fmla="*/ 2258907 w 2435014"/>
                    <a:gd name="connsiteY10" fmla="*/ 585565 h 612658"/>
                    <a:gd name="connsiteX11" fmla="*/ 2374055 w 2435014"/>
                    <a:gd name="connsiteY11" fmla="*/ 605885 h 612658"/>
                    <a:gd name="connsiteX12" fmla="*/ 2435014 w 2435014"/>
                    <a:gd name="connsiteY12" fmla="*/ 612658 h 612658"/>
                    <a:gd name="connsiteX0" fmla="*/ 0 w 2435014"/>
                    <a:gd name="connsiteY0" fmla="*/ 409459 h 612658"/>
                    <a:gd name="connsiteX1" fmla="*/ 1073574 w 2435014"/>
                    <a:gd name="connsiteY1" fmla="*/ 483965 h 612658"/>
                    <a:gd name="connsiteX2" fmla="*/ 1330962 w 2435014"/>
                    <a:gd name="connsiteY2" fmla="*/ 219805 h 612658"/>
                    <a:gd name="connsiteX3" fmla="*/ 1391921 w 2435014"/>
                    <a:gd name="connsiteY3" fmla="*/ 50472 h 612658"/>
                    <a:gd name="connsiteX4" fmla="*/ 1459653 w 2435014"/>
                    <a:gd name="connsiteY4" fmla="*/ 3058 h 612658"/>
                    <a:gd name="connsiteX5" fmla="*/ 1557867 w 2435014"/>
                    <a:gd name="connsiteY5" fmla="*/ 138525 h 612658"/>
                    <a:gd name="connsiteX6" fmla="*/ 1662854 w 2435014"/>
                    <a:gd name="connsiteY6" fmla="*/ 280765 h 612658"/>
                    <a:gd name="connsiteX7" fmla="*/ 1737361 w 2435014"/>
                    <a:gd name="connsiteY7" fmla="*/ 338337 h 612658"/>
                    <a:gd name="connsiteX8" fmla="*/ 1916853 w 2435014"/>
                    <a:gd name="connsiteY8" fmla="*/ 402685 h 612658"/>
                    <a:gd name="connsiteX9" fmla="*/ 2055707 w 2435014"/>
                    <a:gd name="connsiteY9" fmla="*/ 538151 h 612658"/>
                    <a:gd name="connsiteX10" fmla="*/ 2258907 w 2435014"/>
                    <a:gd name="connsiteY10" fmla="*/ 585565 h 612658"/>
                    <a:gd name="connsiteX11" fmla="*/ 2374055 w 2435014"/>
                    <a:gd name="connsiteY11" fmla="*/ 605885 h 612658"/>
                    <a:gd name="connsiteX12" fmla="*/ 2435014 w 2435014"/>
                    <a:gd name="connsiteY12" fmla="*/ 612658 h 612658"/>
                    <a:gd name="connsiteX0" fmla="*/ 0 w 2435014"/>
                    <a:gd name="connsiteY0" fmla="*/ 409459 h 612658"/>
                    <a:gd name="connsiteX1" fmla="*/ 1073574 w 2435014"/>
                    <a:gd name="connsiteY1" fmla="*/ 483965 h 612658"/>
                    <a:gd name="connsiteX2" fmla="*/ 1330962 w 2435014"/>
                    <a:gd name="connsiteY2" fmla="*/ 219805 h 612658"/>
                    <a:gd name="connsiteX3" fmla="*/ 1391921 w 2435014"/>
                    <a:gd name="connsiteY3" fmla="*/ 50472 h 612658"/>
                    <a:gd name="connsiteX4" fmla="*/ 1459653 w 2435014"/>
                    <a:gd name="connsiteY4" fmla="*/ 3058 h 612658"/>
                    <a:gd name="connsiteX5" fmla="*/ 1557867 w 2435014"/>
                    <a:gd name="connsiteY5" fmla="*/ 138525 h 612658"/>
                    <a:gd name="connsiteX6" fmla="*/ 1662854 w 2435014"/>
                    <a:gd name="connsiteY6" fmla="*/ 280765 h 612658"/>
                    <a:gd name="connsiteX7" fmla="*/ 1737361 w 2435014"/>
                    <a:gd name="connsiteY7" fmla="*/ 338337 h 612658"/>
                    <a:gd name="connsiteX8" fmla="*/ 1916853 w 2435014"/>
                    <a:gd name="connsiteY8" fmla="*/ 402685 h 612658"/>
                    <a:gd name="connsiteX9" fmla="*/ 2055707 w 2435014"/>
                    <a:gd name="connsiteY9" fmla="*/ 538151 h 612658"/>
                    <a:gd name="connsiteX10" fmla="*/ 2258907 w 2435014"/>
                    <a:gd name="connsiteY10" fmla="*/ 585565 h 612658"/>
                    <a:gd name="connsiteX11" fmla="*/ 2374055 w 2435014"/>
                    <a:gd name="connsiteY11" fmla="*/ 605885 h 612658"/>
                    <a:gd name="connsiteX12" fmla="*/ 2435014 w 2435014"/>
                    <a:gd name="connsiteY12" fmla="*/ 612658 h 612658"/>
                    <a:gd name="connsiteX0" fmla="*/ 0 w 2238587"/>
                    <a:gd name="connsiteY0" fmla="*/ 436553 h 612658"/>
                    <a:gd name="connsiteX1" fmla="*/ 877147 w 2238587"/>
                    <a:gd name="connsiteY1" fmla="*/ 483965 h 612658"/>
                    <a:gd name="connsiteX2" fmla="*/ 1134535 w 2238587"/>
                    <a:gd name="connsiteY2" fmla="*/ 219805 h 612658"/>
                    <a:gd name="connsiteX3" fmla="*/ 1195494 w 2238587"/>
                    <a:gd name="connsiteY3" fmla="*/ 50472 h 612658"/>
                    <a:gd name="connsiteX4" fmla="*/ 1263226 w 2238587"/>
                    <a:gd name="connsiteY4" fmla="*/ 3058 h 612658"/>
                    <a:gd name="connsiteX5" fmla="*/ 1361440 w 2238587"/>
                    <a:gd name="connsiteY5" fmla="*/ 138525 h 612658"/>
                    <a:gd name="connsiteX6" fmla="*/ 1466427 w 2238587"/>
                    <a:gd name="connsiteY6" fmla="*/ 280765 h 612658"/>
                    <a:gd name="connsiteX7" fmla="*/ 1540934 w 2238587"/>
                    <a:gd name="connsiteY7" fmla="*/ 338337 h 612658"/>
                    <a:gd name="connsiteX8" fmla="*/ 1720426 w 2238587"/>
                    <a:gd name="connsiteY8" fmla="*/ 402685 h 612658"/>
                    <a:gd name="connsiteX9" fmla="*/ 1859280 w 2238587"/>
                    <a:gd name="connsiteY9" fmla="*/ 538151 h 612658"/>
                    <a:gd name="connsiteX10" fmla="*/ 2062480 w 2238587"/>
                    <a:gd name="connsiteY10" fmla="*/ 585565 h 612658"/>
                    <a:gd name="connsiteX11" fmla="*/ 2177628 w 2238587"/>
                    <a:gd name="connsiteY11" fmla="*/ 605885 h 612658"/>
                    <a:gd name="connsiteX12" fmla="*/ 2238587 w 2238587"/>
                    <a:gd name="connsiteY12" fmla="*/ 612658 h 612658"/>
                    <a:gd name="connsiteX0" fmla="*/ 0 w 2089574"/>
                    <a:gd name="connsiteY0" fmla="*/ 460260 h 612658"/>
                    <a:gd name="connsiteX1" fmla="*/ 728134 w 2089574"/>
                    <a:gd name="connsiteY1" fmla="*/ 483965 h 612658"/>
                    <a:gd name="connsiteX2" fmla="*/ 985522 w 2089574"/>
                    <a:gd name="connsiteY2" fmla="*/ 219805 h 612658"/>
                    <a:gd name="connsiteX3" fmla="*/ 1046481 w 2089574"/>
                    <a:gd name="connsiteY3" fmla="*/ 50472 h 612658"/>
                    <a:gd name="connsiteX4" fmla="*/ 1114213 w 2089574"/>
                    <a:gd name="connsiteY4" fmla="*/ 3058 h 612658"/>
                    <a:gd name="connsiteX5" fmla="*/ 1212427 w 2089574"/>
                    <a:gd name="connsiteY5" fmla="*/ 138525 h 612658"/>
                    <a:gd name="connsiteX6" fmla="*/ 1317414 w 2089574"/>
                    <a:gd name="connsiteY6" fmla="*/ 280765 h 612658"/>
                    <a:gd name="connsiteX7" fmla="*/ 1391921 w 2089574"/>
                    <a:gd name="connsiteY7" fmla="*/ 338337 h 612658"/>
                    <a:gd name="connsiteX8" fmla="*/ 1571413 w 2089574"/>
                    <a:gd name="connsiteY8" fmla="*/ 402685 h 612658"/>
                    <a:gd name="connsiteX9" fmla="*/ 1710267 w 2089574"/>
                    <a:gd name="connsiteY9" fmla="*/ 538151 h 612658"/>
                    <a:gd name="connsiteX10" fmla="*/ 1913467 w 2089574"/>
                    <a:gd name="connsiteY10" fmla="*/ 585565 h 612658"/>
                    <a:gd name="connsiteX11" fmla="*/ 2028615 w 2089574"/>
                    <a:gd name="connsiteY11" fmla="*/ 605885 h 612658"/>
                    <a:gd name="connsiteX12" fmla="*/ 2089574 w 2089574"/>
                    <a:gd name="connsiteY12" fmla="*/ 612658 h 612658"/>
                    <a:gd name="connsiteX0" fmla="*/ 0 w 2089574"/>
                    <a:gd name="connsiteY0" fmla="*/ 457974 h 610372"/>
                    <a:gd name="connsiteX1" fmla="*/ 728134 w 2089574"/>
                    <a:gd name="connsiteY1" fmla="*/ 481679 h 610372"/>
                    <a:gd name="connsiteX2" fmla="*/ 965202 w 2089574"/>
                    <a:gd name="connsiteY2" fmla="*/ 220906 h 610372"/>
                    <a:gd name="connsiteX3" fmla="*/ 1046481 w 2089574"/>
                    <a:gd name="connsiteY3" fmla="*/ 48186 h 610372"/>
                    <a:gd name="connsiteX4" fmla="*/ 1114213 w 2089574"/>
                    <a:gd name="connsiteY4" fmla="*/ 772 h 610372"/>
                    <a:gd name="connsiteX5" fmla="*/ 1212427 w 2089574"/>
                    <a:gd name="connsiteY5" fmla="*/ 136239 h 610372"/>
                    <a:gd name="connsiteX6" fmla="*/ 1317414 w 2089574"/>
                    <a:gd name="connsiteY6" fmla="*/ 278479 h 610372"/>
                    <a:gd name="connsiteX7" fmla="*/ 1391921 w 2089574"/>
                    <a:gd name="connsiteY7" fmla="*/ 336051 h 610372"/>
                    <a:gd name="connsiteX8" fmla="*/ 1571413 w 2089574"/>
                    <a:gd name="connsiteY8" fmla="*/ 400399 h 610372"/>
                    <a:gd name="connsiteX9" fmla="*/ 1710267 w 2089574"/>
                    <a:gd name="connsiteY9" fmla="*/ 535865 h 610372"/>
                    <a:gd name="connsiteX10" fmla="*/ 1913467 w 2089574"/>
                    <a:gd name="connsiteY10" fmla="*/ 583279 h 610372"/>
                    <a:gd name="connsiteX11" fmla="*/ 2028615 w 2089574"/>
                    <a:gd name="connsiteY11" fmla="*/ 603599 h 610372"/>
                    <a:gd name="connsiteX12" fmla="*/ 2089574 w 2089574"/>
                    <a:gd name="connsiteY12" fmla="*/ 610372 h 6103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089574" h="610372">
                      <a:moveTo>
                        <a:pt x="0" y="457974"/>
                      </a:moveTo>
                      <a:cubicBezTo>
                        <a:pt x="218158" y="485914"/>
                        <a:pt x="567267" y="521190"/>
                        <a:pt x="728134" y="481679"/>
                      </a:cubicBezTo>
                      <a:cubicBezTo>
                        <a:pt x="889001" y="442168"/>
                        <a:pt x="912144" y="357501"/>
                        <a:pt x="965202" y="220906"/>
                      </a:cubicBezTo>
                      <a:cubicBezTo>
                        <a:pt x="1018260" y="84311"/>
                        <a:pt x="1021646" y="84875"/>
                        <a:pt x="1046481" y="48186"/>
                      </a:cubicBezTo>
                      <a:cubicBezTo>
                        <a:pt x="1071316" y="11497"/>
                        <a:pt x="1073008" y="-3743"/>
                        <a:pt x="1114213" y="772"/>
                      </a:cubicBezTo>
                      <a:cubicBezTo>
                        <a:pt x="1155418" y="5287"/>
                        <a:pt x="1178560" y="89955"/>
                        <a:pt x="1212427" y="136239"/>
                      </a:cubicBezTo>
                      <a:cubicBezTo>
                        <a:pt x="1246294" y="182523"/>
                        <a:pt x="1287498" y="245177"/>
                        <a:pt x="1317414" y="278479"/>
                      </a:cubicBezTo>
                      <a:cubicBezTo>
                        <a:pt x="1347330" y="311781"/>
                        <a:pt x="1349588" y="315731"/>
                        <a:pt x="1391921" y="336051"/>
                      </a:cubicBezTo>
                      <a:cubicBezTo>
                        <a:pt x="1434254" y="356371"/>
                        <a:pt x="1518355" y="367097"/>
                        <a:pt x="1571413" y="400399"/>
                      </a:cubicBezTo>
                      <a:cubicBezTo>
                        <a:pt x="1624471" y="433701"/>
                        <a:pt x="1710267" y="535865"/>
                        <a:pt x="1710267" y="535865"/>
                      </a:cubicBezTo>
                      <a:cubicBezTo>
                        <a:pt x="1794933" y="568604"/>
                        <a:pt x="1845734" y="567474"/>
                        <a:pt x="1913467" y="583279"/>
                      </a:cubicBezTo>
                      <a:lnTo>
                        <a:pt x="2028615" y="603599"/>
                      </a:lnTo>
                      <a:lnTo>
                        <a:pt x="2089574" y="610372"/>
                      </a:lnTo>
                    </a:path>
                  </a:pathLst>
                </a:custGeom>
                <a:noFill/>
                <a:ln w="25400">
                  <a:solidFill>
                    <a:schemeClr val="tx1">
                      <a:lumMod val="50000"/>
                      <a:lumOff val="50000"/>
                      <a:alpha val="47059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SK"/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2B686CC-8FD0-FF13-0205-F3AEB8DF1DB9}"/>
                    </a:ext>
                  </a:extLst>
                </p:cNvPr>
                <p:cNvSpPr txBox="1"/>
                <p:nvPr/>
              </p:nvSpPr>
              <p:spPr>
                <a:xfrm>
                  <a:off x="6292071" y="5897620"/>
                  <a:ext cx="996099" cy="2804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SK" sz="1400">
                      <a:solidFill>
                        <a:schemeClr val="bg1"/>
                      </a:solidFill>
                      <a:ea typeface="CMU Serif Roman" panose="02000603000000000000" pitchFamily="2" charset="0"/>
                      <a:cs typeface="CMU Serif Roman" panose="02000603000000000000" pitchFamily="2" charset="0"/>
                    </a:rPr>
                    <a:t>wavelength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49A9CB4E-0127-E48F-6A07-6F4913AB4681}"/>
                    </a:ext>
                  </a:extLst>
                </p:cNvPr>
                <p:cNvSpPr txBox="1"/>
                <p:nvPr/>
              </p:nvSpPr>
              <p:spPr>
                <a:xfrm rot="16200000">
                  <a:off x="4651947" y="5007315"/>
                  <a:ext cx="448656" cy="2804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SK" sz="1400">
                      <a:solidFill>
                        <a:schemeClr val="bg1"/>
                      </a:solidFill>
                      <a:ea typeface="CMU Serif Roman" panose="02000603000000000000" pitchFamily="2" charset="0"/>
                      <a:cs typeface="CMU Serif Roman" panose="02000603000000000000" pitchFamily="2" charset="0"/>
                    </a:rPr>
                    <a:t>flux</a:t>
                  </a:r>
                </a:p>
              </p:txBody>
            </p:sp>
          </p:grp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A3A9F7C8-52E0-3770-4DD7-2692AB141681}"/>
                  </a:ext>
                </a:extLst>
              </p:cNvPr>
              <p:cNvSpPr/>
              <p:nvPr/>
            </p:nvSpPr>
            <p:spPr>
              <a:xfrm>
                <a:off x="1644650" y="2073074"/>
                <a:ext cx="990600" cy="619326"/>
              </a:xfrm>
              <a:custGeom>
                <a:avLst/>
                <a:gdLst>
                  <a:gd name="connsiteX0" fmla="*/ 0 w 990600"/>
                  <a:gd name="connsiteY0" fmla="*/ 7244 h 623194"/>
                  <a:gd name="connsiteX1" fmla="*/ 50800 w 990600"/>
                  <a:gd name="connsiteY1" fmla="*/ 13594 h 623194"/>
                  <a:gd name="connsiteX2" fmla="*/ 104775 w 990600"/>
                  <a:gd name="connsiteY2" fmla="*/ 131069 h 623194"/>
                  <a:gd name="connsiteX3" fmla="*/ 254000 w 990600"/>
                  <a:gd name="connsiteY3" fmla="*/ 327919 h 623194"/>
                  <a:gd name="connsiteX4" fmla="*/ 450850 w 990600"/>
                  <a:gd name="connsiteY4" fmla="*/ 394594 h 623194"/>
                  <a:gd name="connsiteX5" fmla="*/ 619125 w 990600"/>
                  <a:gd name="connsiteY5" fmla="*/ 543819 h 623194"/>
                  <a:gd name="connsiteX6" fmla="*/ 815975 w 990600"/>
                  <a:gd name="connsiteY6" fmla="*/ 591444 h 623194"/>
                  <a:gd name="connsiteX7" fmla="*/ 990600 w 990600"/>
                  <a:gd name="connsiteY7" fmla="*/ 623194 h 623194"/>
                  <a:gd name="connsiteX0" fmla="*/ 0 w 990600"/>
                  <a:gd name="connsiteY0" fmla="*/ 3376 h 619326"/>
                  <a:gd name="connsiteX1" fmla="*/ 47242 w 990600"/>
                  <a:gd name="connsiteY1" fmla="*/ 20400 h 619326"/>
                  <a:gd name="connsiteX2" fmla="*/ 104775 w 990600"/>
                  <a:gd name="connsiteY2" fmla="*/ 127201 h 619326"/>
                  <a:gd name="connsiteX3" fmla="*/ 254000 w 990600"/>
                  <a:gd name="connsiteY3" fmla="*/ 324051 h 619326"/>
                  <a:gd name="connsiteX4" fmla="*/ 450850 w 990600"/>
                  <a:gd name="connsiteY4" fmla="*/ 390726 h 619326"/>
                  <a:gd name="connsiteX5" fmla="*/ 619125 w 990600"/>
                  <a:gd name="connsiteY5" fmla="*/ 539951 h 619326"/>
                  <a:gd name="connsiteX6" fmla="*/ 815975 w 990600"/>
                  <a:gd name="connsiteY6" fmla="*/ 587576 h 619326"/>
                  <a:gd name="connsiteX7" fmla="*/ 990600 w 990600"/>
                  <a:gd name="connsiteY7" fmla="*/ 619326 h 619326"/>
                  <a:gd name="connsiteX0" fmla="*/ 0 w 990600"/>
                  <a:gd name="connsiteY0" fmla="*/ 3376 h 619326"/>
                  <a:gd name="connsiteX1" fmla="*/ 47242 w 990600"/>
                  <a:gd name="connsiteY1" fmla="*/ 20400 h 619326"/>
                  <a:gd name="connsiteX2" fmla="*/ 104775 w 990600"/>
                  <a:gd name="connsiteY2" fmla="*/ 127201 h 619326"/>
                  <a:gd name="connsiteX3" fmla="*/ 264674 w 990600"/>
                  <a:gd name="connsiteY3" fmla="*/ 320493 h 619326"/>
                  <a:gd name="connsiteX4" fmla="*/ 450850 w 990600"/>
                  <a:gd name="connsiteY4" fmla="*/ 390726 h 619326"/>
                  <a:gd name="connsiteX5" fmla="*/ 619125 w 990600"/>
                  <a:gd name="connsiteY5" fmla="*/ 539951 h 619326"/>
                  <a:gd name="connsiteX6" fmla="*/ 815975 w 990600"/>
                  <a:gd name="connsiteY6" fmla="*/ 587576 h 619326"/>
                  <a:gd name="connsiteX7" fmla="*/ 990600 w 990600"/>
                  <a:gd name="connsiteY7" fmla="*/ 619326 h 619326"/>
                  <a:gd name="connsiteX0" fmla="*/ 0 w 990600"/>
                  <a:gd name="connsiteY0" fmla="*/ 3376 h 619326"/>
                  <a:gd name="connsiteX1" fmla="*/ 47242 w 990600"/>
                  <a:gd name="connsiteY1" fmla="*/ 20400 h 619326"/>
                  <a:gd name="connsiteX2" fmla="*/ 104775 w 990600"/>
                  <a:gd name="connsiteY2" fmla="*/ 127201 h 619326"/>
                  <a:gd name="connsiteX3" fmla="*/ 264674 w 990600"/>
                  <a:gd name="connsiteY3" fmla="*/ 320493 h 619326"/>
                  <a:gd name="connsiteX4" fmla="*/ 450850 w 990600"/>
                  <a:gd name="connsiteY4" fmla="*/ 390726 h 619326"/>
                  <a:gd name="connsiteX5" fmla="*/ 619125 w 990600"/>
                  <a:gd name="connsiteY5" fmla="*/ 539951 h 619326"/>
                  <a:gd name="connsiteX6" fmla="*/ 815975 w 990600"/>
                  <a:gd name="connsiteY6" fmla="*/ 587576 h 619326"/>
                  <a:gd name="connsiteX7" fmla="*/ 990600 w 990600"/>
                  <a:gd name="connsiteY7" fmla="*/ 619326 h 619326"/>
                  <a:gd name="connsiteX0" fmla="*/ 0 w 990600"/>
                  <a:gd name="connsiteY0" fmla="*/ 3376 h 619326"/>
                  <a:gd name="connsiteX1" fmla="*/ 47242 w 990600"/>
                  <a:gd name="connsiteY1" fmla="*/ 20400 h 619326"/>
                  <a:gd name="connsiteX2" fmla="*/ 104775 w 990600"/>
                  <a:gd name="connsiteY2" fmla="*/ 127201 h 619326"/>
                  <a:gd name="connsiteX3" fmla="*/ 264674 w 990600"/>
                  <a:gd name="connsiteY3" fmla="*/ 320493 h 619326"/>
                  <a:gd name="connsiteX4" fmla="*/ 450850 w 990600"/>
                  <a:gd name="connsiteY4" fmla="*/ 390726 h 619326"/>
                  <a:gd name="connsiteX5" fmla="*/ 619125 w 990600"/>
                  <a:gd name="connsiteY5" fmla="*/ 539951 h 619326"/>
                  <a:gd name="connsiteX6" fmla="*/ 815975 w 990600"/>
                  <a:gd name="connsiteY6" fmla="*/ 587576 h 619326"/>
                  <a:gd name="connsiteX7" fmla="*/ 990600 w 990600"/>
                  <a:gd name="connsiteY7" fmla="*/ 619326 h 619326"/>
                  <a:gd name="connsiteX0" fmla="*/ 0 w 990600"/>
                  <a:gd name="connsiteY0" fmla="*/ 3376 h 619326"/>
                  <a:gd name="connsiteX1" fmla="*/ 47242 w 990600"/>
                  <a:gd name="connsiteY1" fmla="*/ 20400 h 619326"/>
                  <a:gd name="connsiteX2" fmla="*/ 104775 w 990600"/>
                  <a:gd name="connsiteY2" fmla="*/ 127201 h 619326"/>
                  <a:gd name="connsiteX3" fmla="*/ 264674 w 990600"/>
                  <a:gd name="connsiteY3" fmla="*/ 320493 h 619326"/>
                  <a:gd name="connsiteX4" fmla="*/ 450850 w 990600"/>
                  <a:gd name="connsiteY4" fmla="*/ 390726 h 619326"/>
                  <a:gd name="connsiteX5" fmla="*/ 622683 w 990600"/>
                  <a:gd name="connsiteY5" fmla="*/ 536393 h 619326"/>
                  <a:gd name="connsiteX6" fmla="*/ 815975 w 990600"/>
                  <a:gd name="connsiteY6" fmla="*/ 587576 h 619326"/>
                  <a:gd name="connsiteX7" fmla="*/ 990600 w 990600"/>
                  <a:gd name="connsiteY7" fmla="*/ 619326 h 619326"/>
                  <a:gd name="connsiteX0" fmla="*/ 0 w 990600"/>
                  <a:gd name="connsiteY0" fmla="*/ 3376 h 619326"/>
                  <a:gd name="connsiteX1" fmla="*/ 47242 w 990600"/>
                  <a:gd name="connsiteY1" fmla="*/ 20400 h 619326"/>
                  <a:gd name="connsiteX2" fmla="*/ 115448 w 990600"/>
                  <a:gd name="connsiteY2" fmla="*/ 127201 h 619326"/>
                  <a:gd name="connsiteX3" fmla="*/ 264674 w 990600"/>
                  <a:gd name="connsiteY3" fmla="*/ 320493 h 619326"/>
                  <a:gd name="connsiteX4" fmla="*/ 450850 w 990600"/>
                  <a:gd name="connsiteY4" fmla="*/ 390726 h 619326"/>
                  <a:gd name="connsiteX5" fmla="*/ 622683 w 990600"/>
                  <a:gd name="connsiteY5" fmla="*/ 536393 h 619326"/>
                  <a:gd name="connsiteX6" fmla="*/ 815975 w 990600"/>
                  <a:gd name="connsiteY6" fmla="*/ 587576 h 619326"/>
                  <a:gd name="connsiteX7" fmla="*/ 990600 w 990600"/>
                  <a:gd name="connsiteY7" fmla="*/ 619326 h 619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90600" h="619326">
                    <a:moveTo>
                      <a:pt x="0" y="3376"/>
                    </a:moveTo>
                    <a:cubicBezTo>
                      <a:pt x="16669" y="-3768"/>
                      <a:pt x="28001" y="-237"/>
                      <a:pt x="47242" y="20400"/>
                    </a:cubicBezTo>
                    <a:cubicBezTo>
                      <a:pt x="66483" y="41037"/>
                      <a:pt x="79209" y="77186"/>
                      <a:pt x="115448" y="127201"/>
                    </a:cubicBezTo>
                    <a:cubicBezTo>
                      <a:pt x="151687" y="177217"/>
                      <a:pt x="208774" y="276572"/>
                      <a:pt x="264674" y="320493"/>
                    </a:cubicBezTo>
                    <a:cubicBezTo>
                      <a:pt x="320574" y="364414"/>
                      <a:pt x="391182" y="354743"/>
                      <a:pt x="450850" y="390726"/>
                    </a:cubicBezTo>
                    <a:cubicBezTo>
                      <a:pt x="510518" y="426709"/>
                      <a:pt x="561829" y="492911"/>
                      <a:pt x="622683" y="536393"/>
                    </a:cubicBezTo>
                    <a:cubicBezTo>
                      <a:pt x="683537" y="579875"/>
                      <a:pt x="754063" y="574347"/>
                      <a:pt x="815975" y="587576"/>
                    </a:cubicBezTo>
                    <a:cubicBezTo>
                      <a:pt x="877887" y="600805"/>
                      <a:pt x="934243" y="610065"/>
                      <a:pt x="990600" y="619326"/>
                    </a:cubicBezTo>
                  </a:path>
                </a:pathLst>
              </a:custGeom>
              <a:noFill/>
              <a:ln w="254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278423B3-4DC8-A757-3FA3-3615A5A28A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50390" y="2046425"/>
                <a:ext cx="15642" cy="1015083"/>
              </a:xfrm>
              <a:prstGeom prst="line">
                <a:avLst/>
              </a:prstGeom>
              <a:ln w="12700">
                <a:solidFill>
                  <a:srgbClr val="F2A372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72E6E1D2-06F1-15A3-0F0A-BEAADDAD2E4D}"/>
                  </a:ext>
                </a:extLst>
              </p:cNvPr>
              <p:cNvSpPr/>
              <p:nvPr/>
            </p:nvSpPr>
            <p:spPr>
              <a:xfrm>
                <a:off x="539750" y="2066925"/>
                <a:ext cx="1108075" cy="915399"/>
              </a:xfrm>
              <a:custGeom>
                <a:avLst/>
                <a:gdLst>
                  <a:gd name="connsiteX0" fmla="*/ 1108075 w 1108075"/>
                  <a:gd name="connsiteY0" fmla="*/ 33271 h 949971"/>
                  <a:gd name="connsiteX1" fmla="*/ 1063625 w 1108075"/>
                  <a:gd name="connsiteY1" fmla="*/ 74546 h 949971"/>
                  <a:gd name="connsiteX2" fmla="*/ 1050925 w 1108075"/>
                  <a:gd name="connsiteY2" fmla="*/ 690496 h 949971"/>
                  <a:gd name="connsiteX3" fmla="*/ 1012825 w 1108075"/>
                  <a:gd name="connsiteY3" fmla="*/ 538096 h 949971"/>
                  <a:gd name="connsiteX4" fmla="*/ 990600 w 1108075"/>
                  <a:gd name="connsiteY4" fmla="*/ 900046 h 949971"/>
                  <a:gd name="connsiteX5" fmla="*/ 958850 w 1108075"/>
                  <a:gd name="connsiteY5" fmla="*/ 833371 h 949971"/>
                  <a:gd name="connsiteX6" fmla="*/ 955675 w 1108075"/>
                  <a:gd name="connsiteY6" fmla="*/ 947671 h 949971"/>
                  <a:gd name="connsiteX7" fmla="*/ 927100 w 1108075"/>
                  <a:gd name="connsiteY7" fmla="*/ 912746 h 949971"/>
                  <a:gd name="connsiteX8" fmla="*/ 898525 w 1108075"/>
                  <a:gd name="connsiteY8" fmla="*/ 947671 h 949971"/>
                  <a:gd name="connsiteX9" fmla="*/ 0 w 1108075"/>
                  <a:gd name="connsiteY9" fmla="*/ 941321 h 949971"/>
                  <a:gd name="connsiteX10" fmla="*/ 0 w 1108075"/>
                  <a:gd name="connsiteY10" fmla="*/ 941321 h 949971"/>
                  <a:gd name="connsiteX0" fmla="*/ 1108075 w 1108075"/>
                  <a:gd name="connsiteY0" fmla="*/ 33271 h 956124"/>
                  <a:gd name="connsiteX1" fmla="*/ 1063625 w 1108075"/>
                  <a:gd name="connsiteY1" fmla="*/ 74546 h 956124"/>
                  <a:gd name="connsiteX2" fmla="*/ 1050925 w 1108075"/>
                  <a:gd name="connsiteY2" fmla="*/ 690496 h 956124"/>
                  <a:gd name="connsiteX3" fmla="*/ 1012825 w 1108075"/>
                  <a:gd name="connsiteY3" fmla="*/ 538096 h 956124"/>
                  <a:gd name="connsiteX4" fmla="*/ 990600 w 1108075"/>
                  <a:gd name="connsiteY4" fmla="*/ 900046 h 956124"/>
                  <a:gd name="connsiteX5" fmla="*/ 958850 w 1108075"/>
                  <a:gd name="connsiteY5" fmla="*/ 833371 h 956124"/>
                  <a:gd name="connsiteX6" fmla="*/ 958850 w 1108075"/>
                  <a:gd name="connsiteY6" fmla="*/ 954021 h 956124"/>
                  <a:gd name="connsiteX7" fmla="*/ 927100 w 1108075"/>
                  <a:gd name="connsiteY7" fmla="*/ 912746 h 956124"/>
                  <a:gd name="connsiteX8" fmla="*/ 898525 w 1108075"/>
                  <a:gd name="connsiteY8" fmla="*/ 947671 h 956124"/>
                  <a:gd name="connsiteX9" fmla="*/ 0 w 1108075"/>
                  <a:gd name="connsiteY9" fmla="*/ 941321 h 956124"/>
                  <a:gd name="connsiteX10" fmla="*/ 0 w 1108075"/>
                  <a:gd name="connsiteY10" fmla="*/ 941321 h 956124"/>
                  <a:gd name="connsiteX0" fmla="*/ 1108075 w 1108075"/>
                  <a:gd name="connsiteY0" fmla="*/ 33271 h 956382"/>
                  <a:gd name="connsiteX1" fmla="*/ 1063625 w 1108075"/>
                  <a:gd name="connsiteY1" fmla="*/ 74546 h 956382"/>
                  <a:gd name="connsiteX2" fmla="*/ 1050925 w 1108075"/>
                  <a:gd name="connsiteY2" fmla="*/ 690496 h 956382"/>
                  <a:gd name="connsiteX3" fmla="*/ 1012825 w 1108075"/>
                  <a:gd name="connsiteY3" fmla="*/ 538096 h 956382"/>
                  <a:gd name="connsiteX4" fmla="*/ 990600 w 1108075"/>
                  <a:gd name="connsiteY4" fmla="*/ 900046 h 956382"/>
                  <a:gd name="connsiteX5" fmla="*/ 958850 w 1108075"/>
                  <a:gd name="connsiteY5" fmla="*/ 833371 h 956382"/>
                  <a:gd name="connsiteX6" fmla="*/ 958850 w 1108075"/>
                  <a:gd name="connsiteY6" fmla="*/ 954021 h 956382"/>
                  <a:gd name="connsiteX7" fmla="*/ 927100 w 1108075"/>
                  <a:gd name="connsiteY7" fmla="*/ 915921 h 956382"/>
                  <a:gd name="connsiteX8" fmla="*/ 898525 w 1108075"/>
                  <a:gd name="connsiteY8" fmla="*/ 947671 h 956382"/>
                  <a:gd name="connsiteX9" fmla="*/ 0 w 1108075"/>
                  <a:gd name="connsiteY9" fmla="*/ 941321 h 956382"/>
                  <a:gd name="connsiteX10" fmla="*/ 0 w 1108075"/>
                  <a:gd name="connsiteY10" fmla="*/ 941321 h 956382"/>
                  <a:gd name="connsiteX0" fmla="*/ 1108075 w 1108075"/>
                  <a:gd name="connsiteY0" fmla="*/ 33271 h 956362"/>
                  <a:gd name="connsiteX1" fmla="*/ 1063625 w 1108075"/>
                  <a:gd name="connsiteY1" fmla="*/ 74546 h 956362"/>
                  <a:gd name="connsiteX2" fmla="*/ 1050925 w 1108075"/>
                  <a:gd name="connsiteY2" fmla="*/ 690496 h 956362"/>
                  <a:gd name="connsiteX3" fmla="*/ 1012825 w 1108075"/>
                  <a:gd name="connsiteY3" fmla="*/ 538096 h 956362"/>
                  <a:gd name="connsiteX4" fmla="*/ 990600 w 1108075"/>
                  <a:gd name="connsiteY4" fmla="*/ 900046 h 956362"/>
                  <a:gd name="connsiteX5" fmla="*/ 958850 w 1108075"/>
                  <a:gd name="connsiteY5" fmla="*/ 833371 h 956362"/>
                  <a:gd name="connsiteX6" fmla="*/ 958850 w 1108075"/>
                  <a:gd name="connsiteY6" fmla="*/ 954021 h 956362"/>
                  <a:gd name="connsiteX7" fmla="*/ 927100 w 1108075"/>
                  <a:gd name="connsiteY7" fmla="*/ 915921 h 956362"/>
                  <a:gd name="connsiteX8" fmla="*/ 574675 w 1108075"/>
                  <a:gd name="connsiteY8" fmla="*/ 950846 h 956362"/>
                  <a:gd name="connsiteX9" fmla="*/ 0 w 1108075"/>
                  <a:gd name="connsiteY9" fmla="*/ 941321 h 956362"/>
                  <a:gd name="connsiteX10" fmla="*/ 0 w 1108075"/>
                  <a:gd name="connsiteY10" fmla="*/ 941321 h 956362"/>
                  <a:gd name="connsiteX0" fmla="*/ 1108075 w 1108075"/>
                  <a:gd name="connsiteY0" fmla="*/ 33271 h 955239"/>
                  <a:gd name="connsiteX1" fmla="*/ 1063625 w 1108075"/>
                  <a:gd name="connsiteY1" fmla="*/ 74546 h 955239"/>
                  <a:gd name="connsiteX2" fmla="*/ 1050925 w 1108075"/>
                  <a:gd name="connsiteY2" fmla="*/ 690496 h 955239"/>
                  <a:gd name="connsiteX3" fmla="*/ 1012825 w 1108075"/>
                  <a:gd name="connsiteY3" fmla="*/ 538096 h 955239"/>
                  <a:gd name="connsiteX4" fmla="*/ 990600 w 1108075"/>
                  <a:gd name="connsiteY4" fmla="*/ 900046 h 955239"/>
                  <a:gd name="connsiteX5" fmla="*/ 958850 w 1108075"/>
                  <a:gd name="connsiteY5" fmla="*/ 833371 h 955239"/>
                  <a:gd name="connsiteX6" fmla="*/ 958850 w 1108075"/>
                  <a:gd name="connsiteY6" fmla="*/ 954021 h 955239"/>
                  <a:gd name="connsiteX7" fmla="*/ 927100 w 1108075"/>
                  <a:gd name="connsiteY7" fmla="*/ 915921 h 955239"/>
                  <a:gd name="connsiteX8" fmla="*/ 574675 w 1108075"/>
                  <a:gd name="connsiteY8" fmla="*/ 950846 h 955239"/>
                  <a:gd name="connsiteX9" fmla="*/ 0 w 1108075"/>
                  <a:gd name="connsiteY9" fmla="*/ 941321 h 955239"/>
                  <a:gd name="connsiteX10" fmla="*/ 0 w 1108075"/>
                  <a:gd name="connsiteY10" fmla="*/ 941321 h 955239"/>
                  <a:gd name="connsiteX0" fmla="*/ 1108075 w 1108075"/>
                  <a:gd name="connsiteY0" fmla="*/ 33271 h 955346"/>
                  <a:gd name="connsiteX1" fmla="*/ 1063625 w 1108075"/>
                  <a:gd name="connsiteY1" fmla="*/ 74546 h 955346"/>
                  <a:gd name="connsiteX2" fmla="*/ 1050925 w 1108075"/>
                  <a:gd name="connsiteY2" fmla="*/ 690496 h 955346"/>
                  <a:gd name="connsiteX3" fmla="*/ 1012825 w 1108075"/>
                  <a:gd name="connsiteY3" fmla="*/ 538096 h 955346"/>
                  <a:gd name="connsiteX4" fmla="*/ 990600 w 1108075"/>
                  <a:gd name="connsiteY4" fmla="*/ 900046 h 955346"/>
                  <a:gd name="connsiteX5" fmla="*/ 958850 w 1108075"/>
                  <a:gd name="connsiteY5" fmla="*/ 833371 h 955346"/>
                  <a:gd name="connsiteX6" fmla="*/ 958850 w 1108075"/>
                  <a:gd name="connsiteY6" fmla="*/ 954021 h 955346"/>
                  <a:gd name="connsiteX7" fmla="*/ 927100 w 1108075"/>
                  <a:gd name="connsiteY7" fmla="*/ 915921 h 955346"/>
                  <a:gd name="connsiteX8" fmla="*/ 574675 w 1108075"/>
                  <a:gd name="connsiteY8" fmla="*/ 950846 h 955346"/>
                  <a:gd name="connsiteX9" fmla="*/ 0 w 1108075"/>
                  <a:gd name="connsiteY9" fmla="*/ 941321 h 955346"/>
                  <a:gd name="connsiteX10" fmla="*/ 0 w 1108075"/>
                  <a:gd name="connsiteY10" fmla="*/ 941321 h 955346"/>
                  <a:gd name="connsiteX0" fmla="*/ 1108075 w 1108075"/>
                  <a:gd name="connsiteY0" fmla="*/ 33271 h 956382"/>
                  <a:gd name="connsiteX1" fmla="*/ 1063625 w 1108075"/>
                  <a:gd name="connsiteY1" fmla="*/ 74546 h 956382"/>
                  <a:gd name="connsiteX2" fmla="*/ 1050925 w 1108075"/>
                  <a:gd name="connsiteY2" fmla="*/ 690496 h 956382"/>
                  <a:gd name="connsiteX3" fmla="*/ 1012825 w 1108075"/>
                  <a:gd name="connsiteY3" fmla="*/ 538096 h 956382"/>
                  <a:gd name="connsiteX4" fmla="*/ 990600 w 1108075"/>
                  <a:gd name="connsiteY4" fmla="*/ 900046 h 956382"/>
                  <a:gd name="connsiteX5" fmla="*/ 958850 w 1108075"/>
                  <a:gd name="connsiteY5" fmla="*/ 833371 h 956382"/>
                  <a:gd name="connsiteX6" fmla="*/ 958850 w 1108075"/>
                  <a:gd name="connsiteY6" fmla="*/ 954021 h 956382"/>
                  <a:gd name="connsiteX7" fmla="*/ 927100 w 1108075"/>
                  <a:gd name="connsiteY7" fmla="*/ 915921 h 956382"/>
                  <a:gd name="connsiteX8" fmla="*/ 574675 w 1108075"/>
                  <a:gd name="connsiteY8" fmla="*/ 947671 h 956382"/>
                  <a:gd name="connsiteX9" fmla="*/ 0 w 1108075"/>
                  <a:gd name="connsiteY9" fmla="*/ 941321 h 956382"/>
                  <a:gd name="connsiteX10" fmla="*/ 0 w 1108075"/>
                  <a:gd name="connsiteY10" fmla="*/ 941321 h 956382"/>
                  <a:gd name="connsiteX0" fmla="*/ 1108075 w 1108075"/>
                  <a:gd name="connsiteY0" fmla="*/ 33271 h 955393"/>
                  <a:gd name="connsiteX1" fmla="*/ 1063625 w 1108075"/>
                  <a:gd name="connsiteY1" fmla="*/ 74546 h 955393"/>
                  <a:gd name="connsiteX2" fmla="*/ 1050925 w 1108075"/>
                  <a:gd name="connsiteY2" fmla="*/ 690496 h 955393"/>
                  <a:gd name="connsiteX3" fmla="*/ 1012825 w 1108075"/>
                  <a:gd name="connsiteY3" fmla="*/ 538096 h 955393"/>
                  <a:gd name="connsiteX4" fmla="*/ 990600 w 1108075"/>
                  <a:gd name="connsiteY4" fmla="*/ 900046 h 955393"/>
                  <a:gd name="connsiteX5" fmla="*/ 958850 w 1108075"/>
                  <a:gd name="connsiteY5" fmla="*/ 833371 h 955393"/>
                  <a:gd name="connsiteX6" fmla="*/ 958850 w 1108075"/>
                  <a:gd name="connsiteY6" fmla="*/ 954021 h 955393"/>
                  <a:gd name="connsiteX7" fmla="*/ 927100 w 1108075"/>
                  <a:gd name="connsiteY7" fmla="*/ 915921 h 955393"/>
                  <a:gd name="connsiteX8" fmla="*/ 574675 w 1108075"/>
                  <a:gd name="connsiteY8" fmla="*/ 947671 h 955393"/>
                  <a:gd name="connsiteX9" fmla="*/ 0 w 1108075"/>
                  <a:gd name="connsiteY9" fmla="*/ 941321 h 955393"/>
                  <a:gd name="connsiteX10" fmla="*/ 0 w 1108075"/>
                  <a:gd name="connsiteY10" fmla="*/ 941321 h 955393"/>
                  <a:gd name="connsiteX0" fmla="*/ 1108075 w 1108075"/>
                  <a:gd name="connsiteY0" fmla="*/ 12190 h 934312"/>
                  <a:gd name="connsiteX1" fmla="*/ 1063625 w 1108075"/>
                  <a:gd name="connsiteY1" fmla="*/ 53465 h 934312"/>
                  <a:gd name="connsiteX2" fmla="*/ 1050925 w 1108075"/>
                  <a:gd name="connsiteY2" fmla="*/ 669415 h 934312"/>
                  <a:gd name="connsiteX3" fmla="*/ 1012825 w 1108075"/>
                  <a:gd name="connsiteY3" fmla="*/ 517015 h 934312"/>
                  <a:gd name="connsiteX4" fmla="*/ 990600 w 1108075"/>
                  <a:gd name="connsiteY4" fmla="*/ 878965 h 934312"/>
                  <a:gd name="connsiteX5" fmla="*/ 958850 w 1108075"/>
                  <a:gd name="connsiteY5" fmla="*/ 812290 h 934312"/>
                  <a:gd name="connsiteX6" fmla="*/ 958850 w 1108075"/>
                  <a:gd name="connsiteY6" fmla="*/ 932940 h 934312"/>
                  <a:gd name="connsiteX7" fmla="*/ 927100 w 1108075"/>
                  <a:gd name="connsiteY7" fmla="*/ 894840 h 934312"/>
                  <a:gd name="connsiteX8" fmla="*/ 574675 w 1108075"/>
                  <a:gd name="connsiteY8" fmla="*/ 926590 h 934312"/>
                  <a:gd name="connsiteX9" fmla="*/ 0 w 1108075"/>
                  <a:gd name="connsiteY9" fmla="*/ 920240 h 934312"/>
                  <a:gd name="connsiteX10" fmla="*/ 0 w 1108075"/>
                  <a:gd name="connsiteY10" fmla="*/ 920240 h 934312"/>
                  <a:gd name="connsiteX0" fmla="*/ 1108075 w 1108075"/>
                  <a:gd name="connsiteY0" fmla="*/ 0 h 922122"/>
                  <a:gd name="connsiteX1" fmla="*/ 1060450 w 1108075"/>
                  <a:gd name="connsiteY1" fmla="*/ 149225 h 922122"/>
                  <a:gd name="connsiteX2" fmla="*/ 1050925 w 1108075"/>
                  <a:gd name="connsiteY2" fmla="*/ 657225 h 922122"/>
                  <a:gd name="connsiteX3" fmla="*/ 1012825 w 1108075"/>
                  <a:gd name="connsiteY3" fmla="*/ 504825 h 922122"/>
                  <a:gd name="connsiteX4" fmla="*/ 990600 w 1108075"/>
                  <a:gd name="connsiteY4" fmla="*/ 866775 h 922122"/>
                  <a:gd name="connsiteX5" fmla="*/ 958850 w 1108075"/>
                  <a:gd name="connsiteY5" fmla="*/ 800100 h 922122"/>
                  <a:gd name="connsiteX6" fmla="*/ 958850 w 1108075"/>
                  <a:gd name="connsiteY6" fmla="*/ 920750 h 922122"/>
                  <a:gd name="connsiteX7" fmla="*/ 927100 w 1108075"/>
                  <a:gd name="connsiteY7" fmla="*/ 882650 h 922122"/>
                  <a:gd name="connsiteX8" fmla="*/ 574675 w 1108075"/>
                  <a:gd name="connsiteY8" fmla="*/ 914400 h 922122"/>
                  <a:gd name="connsiteX9" fmla="*/ 0 w 1108075"/>
                  <a:gd name="connsiteY9" fmla="*/ 908050 h 922122"/>
                  <a:gd name="connsiteX10" fmla="*/ 0 w 1108075"/>
                  <a:gd name="connsiteY10" fmla="*/ 908050 h 922122"/>
                  <a:gd name="connsiteX0" fmla="*/ 1108075 w 1108075"/>
                  <a:gd name="connsiteY0" fmla="*/ 0 h 915399"/>
                  <a:gd name="connsiteX1" fmla="*/ 1060450 w 1108075"/>
                  <a:gd name="connsiteY1" fmla="*/ 149225 h 915399"/>
                  <a:gd name="connsiteX2" fmla="*/ 1050925 w 1108075"/>
                  <a:gd name="connsiteY2" fmla="*/ 657225 h 915399"/>
                  <a:gd name="connsiteX3" fmla="*/ 1012825 w 1108075"/>
                  <a:gd name="connsiteY3" fmla="*/ 504825 h 915399"/>
                  <a:gd name="connsiteX4" fmla="*/ 990600 w 1108075"/>
                  <a:gd name="connsiteY4" fmla="*/ 866775 h 915399"/>
                  <a:gd name="connsiteX5" fmla="*/ 958850 w 1108075"/>
                  <a:gd name="connsiteY5" fmla="*/ 800100 h 915399"/>
                  <a:gd name="connsiteX6" fmla="*/ 955549 w 1108075"/>
                  <a:gd name="connsiteY6" fmla="*/ 904245 h 915399"/>
                  <a:gd name="connsiteX7" fmla="*/ 927100 w 1108075"/>
                  <a:gd name="connsiteY7" fmla="*/ 882650 h 915399"/>
                  <a:gd name="connsiteX8" fmla="*/ 574675 w 1108075"/>
                  <a:gd name="connsiteY8" fmla="*/ 914400 h 915399"/>
                  <a:gd name="connsiteX9" fmla="*/ 0 w 1108075"/>
                  <a:gd name="connsiteY9" fmla="*/ 908050 h 915399"/>
                  <a:gd name="connsiteX10" fmla="*/ 0 w 1108075"/>
                  <a:gd name="connsiteY10" fmla="*/ 908050 h 915399"/>
                  <a:gd name="connsiteX0" fmla="*/ 1108075 w 1108075"/>
                  <a:gd name="connsiteY0" fmla="*/ 0 h 915399"/>
                  <a:gd name="connsiteX1" fmla="*/ 1060450 w 1108075"/>
                  <a:gd name="connsiteY1" fmla="*/ 149225 h 915399"/>
                  <a:gd name="connsiteX2" fmla="*/ 1050925 w 1108075"/>
                  <a:gd name="connsiteY2" fmla="*/ 657225 h 915399"/>
                  <a:gd name="connsiteX3" fmla="*/ 1012825 w 1108075"/>
                  <a:gd name="connsiteY3" fmla="*/ 504825 h 915399"/>
                  <a:gd name="connsiteX4" fmla="*/ 990600 w 1108075"/>
                  <a:gd name="connsiteY4" fmla="*/ 866775 h 915399"/>
                  <a:gd name="connsiteX5" fmla="*/ 958850 w 1108075"/>
                  <a:gd name="connsiteY5" fmla="*/ 800100 h 915399"/>
                  <a:gd name="connsiteX6" fmla="*/ 955549 w 1108075"/>
                  <a:gd name="connsiteY6" fmla="*/ 904245 h 915399"/>
                  <a:gd name="connsiteX7" fmla="*/ 927100 w 1108075"/>
                  <a:gd name="connsiteY7" fmla="*/ 882650 h 915399"/>
                  <a:gd name="connsiteX8" fmla="*/ 574675 w 1108075"/>
                  <a:gd name="connsiteY8" fmla="*/ 914400 h 915399"/>
                  <a:gd name="connsiteX9" fmla="*/ 0 w 1108075"/>
                  <a:gd name="connsiteY9" fmla="*/ 908050 h 915399"/>
                  <a:gd name="connsiteX10" fmla="*/ 0 w 1108075"/>
                  <a:gd name="connsiteY10" fmla="*/ 908050 h 915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08075" h="915399">
                    <a:moveTo>
                      <a:pt x="1108075" y="0"/>
                    </a:moveTo>
                    <a:cubicBezTo>
                      <a:pt x="1084262" y="29369"/>
                      <a:pt x="1069975" y="39688"/>
                      <a:pt x="1060450" y="149225"/>
                    </a:cubicBezTo>
                    <a:cubicBezTo>
                      <a:pt x="1050925" y="258762"/>
                      <a:pt x="1058862" y="597958"/>
                      <a:pt x="1050925" y="657225"/>
                    </a:cubicBezTo>
                    <a:cubicBezTo>
                      <a:pt x="1042988" y="716492"/>
                      <a:pt x="1022879" y="469900"/>
                      <a:pt x="1012825" y="504825"/>
                    </a:cubicBezTo>
                    <a:cubicBezTo>
                      <a:pt x="1002771" y="539750"/>
                      <a:pt x="999596" y="817563"/>
                      <a:pt x="990600" y="866775"/>
                    </a:cubicBezTo>
                    <a:cubicBezTo>
                      <a:pt x="981604" y="915987"/>
                      <a:pt x="964692" y="793855"/>
                      <a:pt x="958850" y="800100"/>
                    </a:cubicBezTo>
                    <a:cubicBezTo>
                      <a:pt x="953008" y="806345"/>
                      <a:pt x="960841" y="890487"/>
                      <a:pt x="955549" y="904245"/>
                    </a:cubicBezTo>
                    <a:cubicBezTo>
                      <a:pt x="950257" y="918003"/>
                      <a:pt x="924557" y="854549"/>
                      <a:pt x="927100" y="882650"/>
                    </a:cubicBezTo>
                    <a:cubicBezTo>
                      <a:pt x="929643" y="910751"/>
                      <a:pt x="729192" y="910167"/>
                      <a:pt x="574675" y="914400"/>
                    </a:cubicBezTo>
                    <a:cubicBezTo>
                      <a:pt x="420158" y="918633"/>
                      <a:pt x="0" y="908050"/>
                      <a:pt x="0" y="908050"/>
                    </a:cubicBezTo>
                    <a:lnTo>
                      <a:pt x="0" y="908050"/>
                    </a:lnTo>
                  </a:path>
                </a:pathLst>
              </a:custGeom>
              <a:noFill/>
              <a:ln w="254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76405870-0F19-8FFD-407A-EC3A1E42A204}"/>
                  </a:ext>
                </a:extLst>
              </p:cNvPr>
              <p:cNvSpPr/>
              <p:nvPr/>
            </p:nvSpPr>
            <p:spPr>
              <a:xfrm>
                <a:off x="539750" y="2271936"/>
                <a:ext cx="2095500" cy="706275"/>
              </a:xfrm>
              <a:custGeom>
                <a:avLst/>
                <a:gdLst>
                  <a:gd name="connsiteX0" fmla="*/ 2095500 w 2095500"/>
                  <a:gd name="connsiteY0" fmla="*/ 489851 h 790172"/>
                  <a:gd name="connsiteX1" fmla="*/ 1876425 w 2095500"/>
                  <a:gd name="connsiteY1" fmla="*/ 454926 h 790172"/>
                  <a:gd name="connsiteX2" fmla="*/ 1727200 w 2095500"/>
                  <a:gd name="connsiteY2" fmla="*/ 420001 h 790172"/>
                  <a:gd name="connsiteX3" fmla="*/ 1543050 w 2095500"/>
                  <a:gd name="connsiteY3" fmla="*/ 248551 h 790172"/>
                  <a:gd name="connsiteX4" fmla="*/ 1387475 w 2095500"/>
                  <a:gd name="connsiteY4" fmla="*/ 210451 h 790172"/>
                  <a:gd name="connsiteX5" fmla="*/ 1254125 w 2095500"/>
                  <a:gd name="connsiteY5" fmla="*/ 45351 h 790172"/>
                  <a:gd name="connsiteX6" fmla="*/ 1165225 w 2095500"/>
                  <a:gd name="connsiteY6" fmla="*/ 32651 h 790172"/>
                  <a:gd name="connsiteX7" fmla="*/ 1123950 w 2095500"/>
                  <a:gd name="connsiteY7" fmla="*/ 439051 h 790172"/>
                  <a:gd name="connsiteX8" fmla="*/ 1095375 w 2095500"/>
                  <a:gd name="connsiteY8" fmla="*/ 759726 h 790172"/>
                  <a:gd name="connsiteX9" fmla="*/ 1066800 w 2095500"/>
                  <a:gd name="connsiteY9" fmla="*/ 778776 h 790172"/>
                  <a:gd name="connsiteX10" fmla="*/ 0 w 2095500"/>
                  <a:gd name="connsiteY10" fmla="*/ 775601 h 790172"/>
                  <a:gd name="connsiteX11" fmla="*/ 0 w 2095500"/>
                  <a:gd name="connsiteY11" fmla="*/ 775601 h 790172"/>
                  <a:gd name="connsiteX0" fmla="*/ 2095500 w 2095500"/>
                  <a:gd name="connsiteY0" fmla="*/ 489851 h 790172"/>
                  <a:gd name="connsiteX1" fmla="*/ 1876425 w 2095500"/>
                  <a:gd name="connsiteY1" fmla="*/ 454926 h 790172"/>
                  <a:gd name="connsiteX2" fmla="*/ 1727200 w 2095500"/>
                  <a:gd name="connsiteY2" fmla="*/ 420001 h 790172"/>
                  <a:gd name="connsiteX3" fmla="*/ 1565275 w 2095500"/>
                  <a:gd name="connsiteY3" fmla="*/ 270776 h 790172"/>
                  <a:gd name="connsiteX4" fmla="*/ 1387475 w 2095500"/>
                  <a:gd name="connsiteY4" fmla="*/ 210451 h 790172"/>
                  <a:gd name="connsiteX5" fmla="*/ 1254125 w 2095500"/>
                  <a:gd name="connsiteY5" fmla="*/ 45351 h 790172"/>
                  <a:gd name="connsiteX6" fmla="*/ 1165225 w 2095500"/>
                  <a:gd name="connsiteY6" fmla="*/ 32651 h 790172"/>
                  <a:gd name="connsiteX7" fmla="*/ 1123950 w 2095500"/>
                  <a:gd name="connsiteY7" fmla="*/ 439051 h 790172"/>
                  <a:gd name="connsiteX8" fmla="*/ 1095375 w 2095500"/>
                  <a:gd name="connsiteY8" fmla="*/ 759726 h 790172"/>
                  <a:gd name="connsiteX9" fmla="*/ 1066800 w 2095500"/>
                  <a:gd name="connsiteY9" fmla="*/ 778776 h 790172"/>
                  <a:gd name="connsiteX10" fmla="*/ 0 w 2095500"/>
                  <a:gd name="connsiteY10" fmla="*/ 775601 h 790172"/>
                  <a:gd name="connsiteX11" fmla="*/ 0 w 2095500"/>
                  <a:gd name="connsiteY11" fmla="*/ 775601 h 790172"/>
                  <a:gd name="connsiteX0" fmla="*/ 2095500 w 2095500"/>
                  <a:gd name="connsiteY0" fmla="*/ 489851 h 790172"/>
                  <a:gd name="connsiteX1" fmla="*/ 1876425 w 2095500"/>
                  <a:gd name="connsiteY1" fmla="*/ 454926 h 790172"/>
                  <a:gd name="connsiteX2" fmla="*/ 1733550 w 2095500"/>
                  <a:gd name="connsiteY2" fmla="*/ 410476 h 790172"/>
                  <a:gd name="connsiteX3" fmla="*/ 1565275 w 2095500"/>
                  <a:gd name="connsiteY3" fmla="*/ 270776 h 790172"/>
                  <a:gd name="connsiteX4" fmla="*/ 1387475 w 2095500"/>
                  <a:gd name="connsiteY4" fmla="*/ 210451 h 790172"/>
                  <a:gd name="connsiteX5" fmla="*/ 1254125 w 2095500"/>
                  <a:gd name="connsiteY5" fmla="*/ 45351 h 790172"/>
                  <a:gd name="connsiteX6" fmla="*/ 1165225 w 2095500"/>
                  <a:gd name="connsiteY6" fmla="*/ 32651 h 790172"/>
                  <a:gd name="connsiteX7" fmla="*/ 1123950 w 2095500"/>
                  <a:gd name="connsiteY7" fmla="*/ 439051 h 790172"/>
                  <a:gd name="connsiteX8" fmla="*/ 1095375 w 2095500"/>
                  <a:gd name="connsiteY8" fmla="*/ 759726 h 790172"/>
                  <a:gd name="connsiteX9" fmla="*/ 1066800 w 2095500"/>
                  <a:gd name="connsiteY9" fmla="*/ 778776 h 790172"/>
                  <a:gd name="connsiteX10" fmla="*/ 0 w 2095500"/>
                  <a:gd name="connsiteY10" fmla="*/ 775601 h 790172"/>
                  <a:gd name="connsiteX11" fmla="*/ 0 w 2095500"/>
                  <a:gd name="connsiteY11" fmla="*/ 775601 h 790172"/>
                  <a:gd name="connsiteX0" fmla="*/ 2095500 w 2095500"/>
                  <a:gd name="connsiteY0" fmla="*/ 489851 h 790172"/>
                  <a:gd name="connsiteX1" fmla="*/ 1876425 w 2095500"/>
                  <a:gd name="connsiteY1" fmla="*/ 454926 h 790172"/>
                  <a:gd name="connsiteX2" fmla="*/ 1733550 w 2095500"/>
                  <a:gd name="connsiteY2" fmla="*/ 410476 h 790172"/>
                  <a:gd name="connsiteX3" fmla="*/ 1555750 w 2095500"/>
                  <a:gd name="connsiteY3" fmla="*/ 264426 h 790172"/>
                  <a:gd name="connsiteX4" fmla="*/ 1387475 w 2095500"/>
                  <a:gd name="connsiteY4" fmla="*/ 210451 h 790172"/>
                  <a:gd name="connsiteX5" fmla="*/ 1254125 w 2095500"/>
                  <a:gd name="connsiteY5" fmla="*/ 45351 h 790172"/>
                  <a:gd name="connsiteX6" fmla="*/ 1165225 w 2095500"/>
                  <a:gd name="connsiteY6" fmla="*/ 32651 h 790172"/>
                  <a:gd name="connsiteX7" fmla="*/ 1123950 w 2095500"/>
                  <a:gd name="connsiteY7" fmla="*/ 439051 h 790172"/>
                  <a:gd name="connsiteX8" fmla="*/ 1095375 w 2095500"/>
                  <a:gd name="connsiteY8" fmla="*/ 759726 h 790172"/>
                  <a:gd name="connsiteX9" fmla="*/ 1066800 w 2095500"/>
                  <a:gd name="connsiteY9" fmla="*/ 778776 h 790172"/>
                  <a:gd name="connsiteX10" fmla="*/ 0 w 2095500"/>
                  <a:gd name="connsiteY10" fmla="*/ 775601 h 790172"/>
                  <a:gd name="connsiteX11" fmla="*/ 0 w 2095500"/>
                  <a:gd name="connsiteY11" fmla="*/ 775601 h 790172"/>
                  <a:gd name="connsiteX0" fmla="*/ 2095500 w 2095500"/>
                  <a:gd name="connsiteY0" fmla="*/ 489453 h 789774"/>
                  <a:gd name="connsiteX1" fmla="*/ 1876425 w 2095500"/>
                  <a:gd name="connsiteY1" fmla="*/ 454528 h 789774"/>
                  <a:gd name="connsiteX2" fmla="*/ 1733550 w 2095500"/>
                  <a:gd name="connsiteY2" fmla="*/ 410078 h 789774"/>
                  <a:gd name="connsiteX3" fmla="*/ 1555750 w 2095500"/>
                  <a:gd name="connsiteY3" fmla="*/ 264028 h 789774"/>
                  <a:gd name="connsiteX4" fmla="*/ 1384300 w 2095500"/>
                  <a:gd name="connsiteY4" fmla="*/ 200528 h 789774"/>
                  <a:gd name="connsiteX5" fmla="*/ 1254125 w 2095500"/>
                  <a:gd name="connsiteY5" fmla="*/ 44953 h 789774"/>
                  <a:gd name="connsiteX6" fmla="*/ 1165225 w 2095500"/>
                  <a:gd name="connsiteY6" fmla="*/ 32253 h 789774"/>
                  <a:gd name="connsiteX7" fmla="*/ 1123950 w 2095500"/>
                  <a:gd name="connsiteY7" fmla="*/ 438653 h 789774"/>
                  <a:gd name="connsiteX8" fmla="*/ 1095375 w 2095500"/>
                  <a:gd name="connsiteY8" fmla="*/ 759328 h 789774"/>
                  <a:gd name="connsiteX9" fmla="*/ 1066800 w 2095500"/>
                  <a:gd name="connsiteY9" fmla="*/ 778378 h 789774"/>
                  <a:gd name="connsiteX10" fmla="*/ 0 w 2095500"/>
                  <a:gd name="connsiteY10" fmla="*/ 775203 h 789774"/>
                  <a:gd name="connsiteX11" fmla="*/ 0 w 2095500"/>
                  <a:gd name="connsiteY11" fmla="*/ 775203 h 789774"/>
                  <a:gd name="connsiteX0" fmla="*/ 2095500 w 2095500"/>
                  <a:gd name="connsiteY0" fmla="*/ 491086 h 791407"/>
                  <a:gd name="connsiteX1" fmla="*/ 1876425 w 2095500"/>
                  <a:gd name="connsiteY1" fmla="*/ 456161 h 791407"/>
                  <a:gd name="connsiteX2" fmla="*/ 1733550 w 2095500"/>
                  <a:gd name="connsiteY2" fmla="*/ 411711 h 791407"/>
                  <a:gd name="connsiteX3" fmla="*/ 1555750 w 2095500"/>
                  <a:gd name="connsiteY3" fmla="*/ 265661 h 791407"/>
                  <a:gd name="connsiteX4" fmla="*/ 1384300 w 2095500"/>
                  <a:gd name="connsiteY4" fmla="*/ 202161 h 791407"/>
                  <a:gd name="connsiteX5" fmla="*/ 1254125 w 2095500"/>
                  <a:gd name="connsiteY5" fmla="*/ 46586 h 791407"/>
                  <a:gd name="connsiteX6" fmla="*/ 1165225 w 2095500"/>
                  <a:gd name="connsiteY6" fmla="*/ 33886 h 791407"/>
                  <a:gd name="connsiteX7" fmla="*/ 1123950 w 2095500"/>
                  <a:gd name="connsiteY7" fmla="*/ 440286 h 791407"/>
                  <a:gd name="connsiteX8" fmla="*/ 1095375 w 2095500"/>
                  <a:gd name="connsiteY8" fmla="*/ 760961 h 791407"/>
                  <a:gd name="connsiteX9" fmla="*/ 1066800 w 2095500"/>
                  <a:gd name="connsiteY9" fmla="*/ 780011 h 791407"/>
                  <a:gd name="connsiteX10" fmla="*/ 0 w 2095500"/>
                  <a:gd name="connsiteY10" fmla="*/ 776836 h 791407"/>
                  <a:gd name="connsiteX11" fmla="*/ 0 w 2095500"/>
                  <a:gd name="connsiteY11" fmla="*/ 776836 h 791407"/>
                  <a:gd name="connsiteX0" fmla="*/ 2095500 w 2095500"/>
                  <a:gd name="connsiteY0" fmla="*/ 491086 h 791407"/>
                  <a:gd name="connsiteX1" fmla="*/ 1876425 w 2095500"/>
                  <a:gd name="connsiteY1" fmla="*/ 456161 h 791407"/>
                  <a:gd name="connsiteX2" fmla="*/ 1733550 w 2095500"/>
                  <a:gd name="connsiteY2" fmla="*/ 411711 h 791407"/>
                  <a:gd name="connsiteX3" fmla="*/ 1555750 w 2095500"/>
                  <a:gd name="connsiteY3" fmla="*/ 265661 h 791407"/>
                  <a:gd name="connsiteX4" fmla="*/ 1384300 w 2095500"/>
                  <a:gd name="connsiteY4" fmla="*/ 202161 h 791407"/>
                  <a:gd name="connsiteX5" fmla="*/ 1254125 w 2095500"/>
                  <a:gd name="connsiteY5" fmla="*/ 46586 h 791407"/>
                  <a:gd name="connsiteX6" fmla="*/ 1165225 w 2095500"/>
                  <a:gd name="connsiteY6" fmla="*/ 33886 h 791407"/>
                  <a:gd name="connsiteX7" fmla="*/ 1123950 w 2095500"/>
                  <a:gd name="connsiteY7" fmla="*/ 440286 h 791407"/>
                  <a:gd name="connsiteX8" fmla="*/ 1095375 w 2095500"/>
                  <a:gd name="connsiteY8" fmla="*/ 760961 h 791407"/>
                  <a:gd name="connsiteX9" fmla="*/ 1066800 w 2095500"/>
                  <a:gd name="connsiteY9" fmla="*/ 780011 h 791407"/>
                  <a:gd name="connsiteX10" fmla="*/ 0 w 2095500"/>
                  <a:gd name="connsiteY10" fmla="*/ 776836 h 791407"/>
                  <a:gd name="connsiteX11" fmla="*/ 0 w 2095500"/>
                  <a:gd name="connsiteY11" fmla="*/ 776836 h 791407"/>
                  <a:gd name="connsiteX0" fmla="*/ 2095500 w 2095500"/>
                  <a:gd name="connsiteY0" fmla="*/ 502875 h 803196"/>
                  <a:gd name="connsiteX1" fmla="*/ 1876425 w 2095500"/>
                  <a:gd name="connsiteY1" fmla="*/ 467950 h 803196"/>
                  <a:gd name="connsiteX2" fmla="*/ 1733550 w 2095500"/>
                  <a:gd name="connsiteY2" fmla="*/ 423500 h 803196"/>
                  <a:gd name="connsiteX3" fmla="*/ 1555750 w 2095500"/>
                  <a:gd name="connsiteY3" fmla="*/ 277450 h 803196"/>
                  <a:gd name="connsiteX4" fmla="*/ 1384300 w 2095500"/>
                  <a:gd name="connsiteY4" fmla="*/ 213950 h 803196"/>
                  <a:gd name="connsiteX5" fmla="*/ 1254125 w 2095500"/>
                  <a:gd name="connsiteY5" fmla="*/ 58375 h 803196"/>
                  <a:gd name="connsiteX6" fmla="*/ 1165225 w 2095500"/>
                  <a:gd name="connsiteY6" fmla="*/ 45675 h 803196"/>
                  <a:gd name="connsiteX7" fmla="*/ 1123950 w 2095500"/>
                  <a:gd name="connsiteY7" fmla="*/ 452075 h 803196"/>
                  <a:gd name="connsiteX8" fmla="*/ 1095375 w 2095500"/>
                  <a:gd name="connsiteY8" fmla="*/ 772750 h 803196"/>
                  <a:gd name="connsiteX9" fmla="*/ 1066800 w 2095500"/>
                  <a:gd name="connsiteY9" fmla="*/ 791800 h 803196"/>
                  <a:gd name="connsiteX10" fmla="*/ 0 w 2095500"/>
                  <a:gd name="connsiteY10" fmla="*/ 788625 h 803196"/>
                  <a:gd name="connsiteX11" fmla="*/ 0 w 2095500"/>
                  <a:gd name="connsiteY11" fmla="*/ 788625 h 803196"/>
                  <a:gd name="connsiteX0" fmla="*/ 2095500 w 2095500"/>
                  <a:gd name="connsiteY0" fmla="*/ 451824 h 752145"/>
                  <a:gd name="connsiteX1" fmla="*/ 1876425 w 2095500"/>
                  <a:gd name="connsiteY1" fmla="*/ 416899 h 752145"/>
                  <a:gd name="connsiteX2" fmla="*/ 1733550 w 2095500"/>
                  <a:gd name="connsiteY2" fmla="*/ 372449 h 752145"/>
                  <a:gd name="connsiteX3" fmla="*/ 1555750 w 2095500"/>
                  <a:gd name="connsiteY3" fmla="*/ 226399 h 752145"/>
                  <a:gd name="connsiteX4" fmla="*/ 1384300 w 2095500"/>
                  <a:gd name="connsiteY4" fmla="*/ 162899 h 752145"/>
                  <a:gd name="connsiteX5" fmla="*/ 1254125 w 2095500"/>
                  <a:gd name="connsiteY5" fmla="*/ 7324 h 752145"/>
                  <a:gd name="connsiteX6" fmla="*/ 1162050 w 2095500"/>
                  <a:gd name="connsiteY6" fmla="*/ 64474 h 752145"/>
                  <a:gd name="connsiteX7" fmla="*/ 1123950 w 2095500"/>
                  <a:gd name="connsiteY7" fmla="*/ 401024 h 752145"/>
                  <a:gd name="connsiteX8" fmla="*/ 1095375 w 2095500"/>
                  <a:gd name="connsiteY8" fmla="*/ 721699 h 752145"/>
                  <a:gd name="connsiteX9" fmla="*/ 1066800 w 2095500"/>
                  <a:gd name="connsiteY9" fmla="*/ 740749 h 752145"/>
                  <a:gd name="connsiteX10" fmla="*/ 0 w 2095500"/>
                  <a:gd name="connsiteY10" fmla="*/ 737574 h 752145"/>
                  <a:gd name="connsiteX11" fmla="*/ 0 w 2095500"/>
                  <a:gd name="connsiteY11" fmla="*/ 737574 h 752145"/>
                  <a:gd name="connsiteX0" fmla="*/ 2095500 w 2095500"/>
                  <a:gd name="connsiteY0" fmla="*/ 451824 h 750756"/>
                  <a:gd name="connsiteX1" fmla="*/ 1876425 w 2095500"/>
                  <a:gd name="connsiteY1" fmla="*/ 416899 h 750756"/>
                  <a:gd name="connsiteX2" fmla="*/ 1733550 w 2095500"/>
                  <a:gd name="connsiteY2" fmla="*/ 372449 h 750756"/>
                  <a:gd name="connsiteX3" fmla="*/ 1555750 w 2095500"/>
                  <a:gd name="connsiteY3" fmla="*/ 226399 h 750756"/>
                  <a:gd name="connsiteX4" fmla="*/ 1384300 w 2095500"/>
                  <a:gd name="connsiteY4" fmla="*/ 162899 h 750756"/>
                  <a:gd name="connsiteX5" fmla="*/ 1254125 w 2095500"/>
                  <a:gd name="connsiteY5" fmla="*/ 7324 h 750756"/>
                  <a:gd name="connsiteX6" fmla="*/ 1162050 w 2095500"/>
                  <a:gd name="connsiteY6" fmla="*/ 64474 h 750756"/>
                  <a:gd name="connsiteX7" fmla="*/ 1123950 w 2095500"/>
                  <a:gd name="connsiteY7" fmla="*/ 401024 h 750756"/>
                  <a:gd name="connsiteX8" fmla="*/ 1095375 w 2095500"/>
                  <a:gd name="connsiteY8" fmla="*/ 721699 h 750756"/>
                  <a:gd name="connsiteX9" fmla="*/ 844550 w 2095500"/>
                  <a:gd name="connsiteY9" fmla="*/ 737574 h 750756"/>
                  <a:gd name="connsiteX10" fmla="*/ 0 w 2095500"/>
                  <a:gd name="connsiteY10" fmla="*/ 737574 h 750756"/>
                  <a:gd name="connsiteX11" fmla="*/ 0 w 2095500"/>
                  <a:gd name="connsiteY11" fmla="*/ 737574 h 750756"/>
                  <a:gd name="connsiteX0" fmla="*/ 2095500 w 2095500"/>
                  <a:gd name="connsiteY0" fmla="*/ 451824 h 738972"/>
                  <a:gd name="connsiteX1" fmla="*/ 1876425 w 2095500"/>
                  <a:gd name="connsiteY1" fmla="*/ 416899 h 738972"/>
                  <a:gd name="connsiteX2" fmla="*/ 1733550 w 2095500"/>
                  <a:gd name="connsiteY2" fmla="*/ 372449 h 738972"/>
                  <a:gd name="connsiteX3" fmla="*/ 1555750 w 2095500"/>
                  <a:gd name="connsiteY3" fmla="*/ 226399 h 738972"/>
                  <a:gd name="connsiteX4" fmla="*/ 1384300 w 2095500"/>
                  <a:gd name="connsiteY4" fmla="*/ 162899 h 738972"/>
                  <a:gd name="connsiteX5" fmla="*/ 1254125 w 2095500"/>
                  <a:gd name="connsiteY5" fmla="*/ 7324 h 738972"/>
                  <a:gd name="connsiteX6" fmla="*/ 1162050 w 2095500"/>
                  <a:gd name="connsiteY6" fmla="*/ 64474 h 738972"/>
                  <a:gd name="connsiteX7" fmla="*/ 1123950 w 2095500"/>
                  <a:gd name="connsiteY7" fmla="*/ 401024 h 738972"/>
                  <a:gd name="connsiteX8" fmla="*/ 1095375 w 2095500"/>
                  <a:gd name="connsiteY8" fmla="*/ 721699 h 738972"/>
                  <a:gd name="connsiteX9" fmla="*/ 844550 w 2095500"/>
                  <a:gd name="connsiteY9" fmla="*/ 737574 h 738972"/>
                  <a:gd name="connsiteX10" fmla="*/ 0 w 2095500"/>
                  <a:gd name="connsiteY10" fmla="*/ 737574 h 738972"/>
                  <a:gd name="connsiteX11" fmla="*/ 0 w 2095500"/>
                  <a:gd name="connsiteY11" fmla="*/ 737574 h 738972"/>
                  <a:gd name="connsiteX0" fmla="*/ 2095500 w 2095500"/>
                  <a:gd name="connsiteY0" fmla="*/ 451824 h 740811"/>
                  <a:gd name="connsiteX1" fmla="*/ 1876425 w 2095500"/>
                  <a:gd name="connsiteY1" fmla="*/ 416899 h 740811"/>
                  <a:gd name="connsiteX2" fmla="*/ 1733550 w 2095500"/>
                  <a:gd name="connsiteY2" fmla="*/ 372449 h 740811"/>
                  <a:gd name="connsiteX3" fmla="*/ 1555750 w 2095500"/>
                  <a:gd name="connsiteY3" fmla="*/ 226399 h 740811"/>
                  <a:gd name="connsiteX4" fmla="*/ 1384300 w 2095500"/>
                  <a:gd name="connsiteY4" fmla="*/ 162899 h 740811"/>
                  <a:gd name="connsiteX5" fmla="*/ 1254125 w 2095500"/>
                  <a:gd name="connsiteY5" fmla="*/ 7324 h 740811"/>
                  <a:gd name="connsiteX6" fmla="*/ 1162050 w 2095500"/>
                  <a:gd name="connsiteY6" fmla="*/ 64474 h 740811"/>
                  <a:gd name="connsiteX7" fmla="*/ 1123950 w 2095500"/>
                  <a:gd name="connsiteY7" fmla="*/ 401024 h 740811"/>
                  <a:gd name="connsiteX8" fmla="*/ 1047750 w 2095500"/>
                  <a:gd name="connsiteY8" fmla="*/ 724874 h 740811"/>
                  <a:gd name="connsiteX9" fmla="*/ 844550 w 2095500"/>
                  <a:gd name="connsiteY9" fmla="*/ 737574 h 740811"/>
                  <a:gd name="connsiteX10" fmla="*/ 0 w 2095500"/>
                  <a:gd name="connsiteY10" fmla="*/ 737574 h 740811"/>
                  <a:gd name="connsiteX11" fmla="*/ 0 w 2095500"/>
                  <a:gd name="connsiteY11" fmla="*/ 737574 h 740811"/>
                  <a:gd name="connsiteX0" fmla="*/ 2095500 w 2095500"/>
                  <a:gd name="connsiteY0" fmla="*/ 449100 h 738087"/>
                  <a:gd name="connsiteX1" fmla="*/ 1876425 w 2095500"/>
                  <a:gd name="connsiteY1" fmla="*/ 414175 h 738087"/>
                  <a:gd name="connsiteX2" fmla="*/ 1733550 w 2095500"/>
                  <a:gd name="connsiteY2" fmla="*/ 369725 h 738087"/>
                  <a:gd name="connsiteX3" fmla="*/ 1555750 w 2095500"/>
                  <a:gd name="connsiteY3" fmla="*/ 223675 h 738087"/>
                  <a:gd name="connsiteX4" fmla="*/ 1384300 w 2095500"/>
                  <a:gd name="connsiteY4" fmla="*/ 160175 h 738087"/>
                  <a:gd name="connsiteX5" fmla="*/ 1234319 w 2095500"/>
                  <a:gd name="connsiteY5" fmla="*/ 7901 h 738087"/>
                  <a:gd name="connsiteX6" fmla="*/ 1162050 w 2095500"/>
                  <a:gd name="connsiteY6" fmla="*/ 61750 h 738087"/>
                  <a:gd name="connsiteX7" fmla="*/ 1123950 w 2095500"/>
                  <a:gd name="connsiteY7" fmla="*/ 398300 h 738087"/>
                  <a:gd name="connsiteX8" fmla="*/ 1047750 w 2095500"/>
                  <a:gd name="connsiteY8" fmla="*/ 722150 h 738087"/>
                  <a:gd name="connsiteX9" fmla="*/ 844550 w 2095500"/>
                  <a:gd name="connsiteY9" fmla="*/ 734850 h 738087"/>
                  <a:gd name="connsiteX10" fmla="*/ 0 w 2095500"/>
                  <a:gd name="connsiteY10" fmla="*/ 734850 h 738087"/>
                  <a:gd name="connsiteX11" fmla="*/ 0 w 2095500"/>
                  <a:gd name="connsiteY11" fmla="*/ 734850 h 738087"/>
                  <a:gd name="connsiteX0" fmla="*/ 2095500 w 2095500"/>
                  <a:gd name="connsiteY0" fmla="*/ 441216 h 730203"/>
                  <a:gd name="connsiteX1" fmla="*/ 1876425 w 2095500"/>
                  <a:gd name="connsiteY1" fmla="*/ 406291 h 730203"/>
                  <a:gd name="connsiteX2" fmla="*/ 1733550 w 2095500"/>
                  <a:gd name="connsiteY2" fmla="*/ 361841 h 730203"/>
                  <a:gd name="connsiteX3" fmla="*/ 1555750 w 2095500"/>
                  <a:gd name="connsiteY3" fmla="*/ 215791 h 730203"/>
                  <a:gd name="connsiteX4" fmla="*/ 1384300 w 2095500"/>
                  <a:gd name="connsiteY4" fmla="*/ 152291 h 730203"/>
                  <a:gd name="connsiteX5" fmla="*/ 1234319 w 2095500"/>
                  <a:gd name="connsiteY5" fmla="*/ 17 h 730203"/>
                  <a:gd name="connsiteX6" fmla="*/ 1158192 w 2095500"/>
                  <a:gd name="connsiteY6" fmla="*/ 161896 h 730203"/>
                  <a:gd name="connsiteX7" fmla="*/ 1123950 w 2095500"/>
                  <a:gd name="connsiteY7" fmla="*/ 390416 h 730203"/>
                  <a:gd name="connsiteX8" fmla="*/ 1047750 w 2095500"/>
                  <a:gd name="connsiteY8" fmla="*/ 714266 h 730203"/>
                  <a:gd name="connsiteX9" fmla="*/ 844550 w 2095500"/>
                  <a:gd name="connsiteY9" fmla="*/ 726966 h 730203"/>
                  <a:gd name="connsiteX10" fmla="*/ 0 w 2095500"/>
                  <a:gd name="connsiteY10" fmla="*/ 726966 h 730203"/>
                  <a:gd name="connsiteX11" fmla="*/ 0 w 2095500"/>
                  <a:gd name="connsiteY11" fmla="*/ 726966 h 730203"/>
                  <a:gd name="connsiteX0" fmla="*/ 2095500 w 2095500"/>
                  <a:gd name="connsiteY0" fmla="*/ 418069 h 707056"/>
                  <a:gd name="connsiteX1" fmla="*/ 1876425 w 2095500"/>
                  <a:gd name="connsiteY1" fmla="*/ 383144 h 707056"/>
                  <a:gd name="connsiteX2" fmla="*/ 1733550 w 2095500"/>
                  <a:gd name="connsiteY2" fmla="*/ 338694 h 707056"/>
                  <a:gd name="connsiteX3" fmla="*/ 1555750 w 2095500"/>
                  <a:gd name="connsiteY3" fmla="*/ 192644 h 707056"/>
                  <a:gd name="connsiteX4" fmla="*/ 1384300 w 2095500"/>
                  <a:gd name="connsiteY4" fmla="*/ 129144 h 707056"/>
                  <a:gd name="connsiteX5" fmla="*/ 1257468 w 2095500"/>
                  <a:gd name="connsiteY5" fmla="*/ 20 h 707056"/>
                  <a:gd name="connsiteX6" fmla="*/ 1158192 w 2095500"/>
                  <a:gd name="connsiteY6" fmla="*/ 138749 h 707056"/>
                  <a:gd name="connsiteX7" fmla="*/ 1123950 w 2095500"/>
                  <a:gd name="connsiteY7" fmla="*/ 367269 h 707056"/>
                  <a:gd name="connsiteX8" fmla="*/ 1047750 w 2095500"/>
                  <a:gd name="connsiteY8" fmla="*/ 691119 h 707056"/>
                  <a:gd name="connsiteX9" fmla="*/ 844550 w 2095500"/>
                  <a:gd name="connsiteY9" fmla="*/ 703819 h 707056"/>
                  <a:gd name="connsiteX10" fmla="*/ 0 w 2095500"/>
                  <a:gd name="connsiteY10" fmla="*/ 703819 h 707056"/>
                  <a:gd name="connsiteX11" fmla="*/ 0 w 2095500"/>
                  <a:gd name="connsiteY11" fmla="*/ 703819 h 707056"/>
                  <a:gd name="connsiteX0" fmla="*/ 2095500 w 2095500"/>
                  <a:gd name="connsiteY0" fmla="*/ 421060 h 710047"/>
                  <a:gd name="connsiteX1" fmla="*/ 1876425 w 2095500"/>
                  <a:gd name="connsiteY1" fmla="*/ 386135 h 710047"/>
                  <a:gd name="connsiteX2" fmla="*/ 1733550 w 2095500"/>
                  <a:gd name="connsiteY2" fmla="*/ 341685 h 710047"/>
                  <a:gd name="connsiteX3" fmla="*/ 1555750 w 2095500"/>
                  <a:gd name="connsiteY3" fmla="*/ 195635 h 710047"/>
                  <a:gd name="connsiteX4" fmla="*/ 1384300 w 2095500"/>
                  <a:gd name="connsiteY4" fmla="*/ 132135 h 710047"/>
                  <a:gd name="connsiteX5" fmla="*/ 1257468 w 2095500"/>
                  <a:gd name="connsiteY5" fmla="*/ 3011 h 710047"/>
                  <a:gd name="connsiteX6" fmla="*/ 1158192 w 2095500"/>
                  <a:gd name="connsiteY6" fmla="*/ 141740 h 710047"/>
                  <a:gd name="connsiteX7" fmla="*/ 1123950 w 2095500"/>
                  <a:gd name="connsiteY7" fmla="*/ 370260 h 710047"/>
                  <a:gd name="connsiteX8" fmla="*/ 1047750 w 2095500"/>
                  <a:gd name="connsiteY8" fmla="*/ 694110 h 710047"/>
                  <a:gd name="connsiteX9" fmla="*/ 844550 w 2095500"/>
                  <a:gd name="connsiteY9" fmla="*/ 706810 h 710047"/>
                  <a:gd name="connsiteX10" fmla="*/ 0 w 2095500"/>
                  <a:gd name="connsiteY10" fmla="*/ 706810 h 710047"/>
                  <a:gd name="connsiteX11" fmla="*/ 0 w 2095500"/>
                  <a:gd name="connsiteY11" fmla="*/ 706810 h 710047"/>
                  <a:gd name="connsiteX0" fmla="*/ 2095500 w 2095500"/>
                  <a:gd name="connsiteY0" fmla="*/ 417288 h 706275"/>
                  <a:gd name="connsiteX1" fmla="*/ 1876425 w 2095500"/>
                  <a:gd name="connsiteY1" fmla="*/ 382363 h 706275"/>
                  <a:gd name="connsiteX2" fmla="*/ 1733550 w 2095500"/>
                  <a:gd name="connsiteY2" fmla="*/ 337913 h 706275"/>
                  <a:gd name="connsiteX3" fmla="*/ 1555750 w 2095500"/>
                  <a:gd name="connsiteY3" fmla="*/ 191863 h 706275"/>
                  <a:gd name="connsiteX4" fmla="*/ 1384300 w 2095500"/>
                  <a:gd name="connsiteY4" fmla="*/ 128363 h 706275"/>
                  <a:gd name="connsiteX5" fmla="*/ 1242035 w 2095500"/>
                  <a:gd name="connsiteY5" fmla="*/ 3097 h 706275"/>
                  <a:gd name="connsiteX6" fmla="*/ 1158192 w 2095500"/>
                  <a:gd name="connsiteY6" fmla="*/ 137968 h 706275"/>
                  <a:gd name="connsiteX7" fmla="*/ 1123950 w 2095500"/>
                  <a:gd name="connsiteY7" fmla="*/ 366488 h 706275"/>
                  <a:gd name="connsiteX8" fmla="*/ 1047750 w 2095500"/>
                  <a:gd name="connsiteY8" fmla="*/ 690338 h 706275"/>
                  <a:gd name="connsiteX9" fmla="*/ 844550 w 2095500"/>
                  <a:gd name="connsiteY9" fmla="*/ 703038 h 706275"/>
                  <a:gd name="connsiteX10" fmla="*/ 0 w 2095500"/>
                  <a:gd name="connsiteY10" fmla="*/ 703038 h 706275"/>
                  <a:gd name="connsiteX11" fmla="*/ 0 w 2095500"/>
                  <a:gd name="connsiteY11" fmla="*/ 703038 h 706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95500" h="706275">
                    <a:moveTo>
                      <a:pt x="2095500" y="417288"/>
                    </a:moveTo>
                    <a:cubicBezTo>
                      <a:pt x="2016654" y="405646"/>
                      <a:pt x="1936750" y="395592"/>
                      <a:pt x="1876425" y="382363"/>
                    </a:cubicBezTo>
                    <a:cubicBezTo>
                      <a:pt x="1816100" y="369134"/>
                      <a:pt x="1786996" y="369663"/>
                      <a:pt x="1733550" y="337913"/>
                    </a:cubicBezTo>
                    <a:cubicBezTo>
                      <a:pt x="1680104" y="306163"/>
                      <a:pt x="1613958" y="226788"/>
                      <a:pt x="1555750" y="191863"/>
                    </a:cubicBezTo>
                    <a:cubicBezTo>
                      <a:pt x="1497542" y="156938"/>
                      <a:pt x="1436586" y="159824"/>
                      <a:pt x="1384300" y="128363"/>
                    </a:cubicBezTo>
                    <a:cubicBezTo>
                      <a:pt x="1332014" y="96902"/>
                      <a:pt x="1299011" y="24645"/>
                      <a:pt x="1242035" y="3097"/>
                    </a:cubicBezTo>
                    <a:cubicBezTo>
                      <a:pt x="1185059" y="-18451"/>
                      <a:pt x="1177873" y="77403"/>
                      <a:pt x="1158192" y="137968"/>
                    </a:cubicBezTo>
                    <a:cubicBezTo>
                      <a:pt x="1138511" y="198533"/>
                      <a:pt x="1142357" y="274427"/>
                      <a:pt x="1123950" y="366488"/>
                    </a:cubicBezTo>
                    <a:cubicBezTo>
                      <a:pt x="1105543" y="458549"/>
                      <a:pt x="1119717" y="662821"/>
                      <a:pt x="1047750" y="690338"/>
                    </a:cubicBezTo>
                    <a:cubicBezTo>
                      <a:pt x="975783" y="717855"/>
                      <a:pt x="1019175" y="700921"/>
                      <a:pt x="844550" y="703038"/>
                    </a:cubicBezTo>
                    <a:cubicBezTo>
                      <a:pt x="669925" y="705155"/>
                      <a:pt x="0" y="703038"/>
                      <a:pt x="0" y="703038"/>
                    </a:cubicBezTo>
                    <a:lnTo>
                      <a:pt x="0" y="703038"/>
                    </a:lnTo>
                  </a:path>
                </a:pathLst>
              </a:custGeom>
              <a:noFill/>
              <a:ln w="2540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</p:grpSp>
        <p:sp>
          <p:nvSpPr>
            <p:cNvPr id="15" name="Right Arrow 14">
              <a:extLst>
                <a:ext uri="{FF2B5EF4-FFF2-40B4-BE49-F238E27FC236}">
                  <a16:creationId xmlns:a16="http://schemas.microsoft.com/office/drawing/2014/main" id="{A439A3CD-7861-4F32-8BA9-481C3825AF50}"/>
                </a:ext>
              </a:extLst>
            </p:cNvPr>
            <p:cNvSpPr/>
            <p:nvPr/>
          </p:nvSpPr>
          <p:spPr>
            <a:xfrm>
              <a:off x="2946875" y="4063045"/>
              <a:ext cx="365528" cy="269267"/>
            </a:xfrm>
            <a:prstGeom prst="rightArrow">
              <a:avLst>
                <a:gd name="adj1" fmla="val 50755"/>
                <a:gd name="adj2" fmla="val 50000"/>
              </a:avLst>
            </a:prstGeom>
            <a:solidFill>
              <a:srgbClr val="F2A3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 sz="1400">
                <a:solidFill>
                  <a:srgbClr val="1D2345"/>
                </a:solidFill>
                <a:cs typeface="Merriweather" panose="02000000000000000000" pitchFamily="2" charset="77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EB89FE8-D84A-B6CE-3057-E78854247B24}"/>
                </a:ext>
              </a:extLst>
            </p:cNvPr>
            <p:cNvSpPr txBox="1"/>
            <p:nvPr/>
          </p:nvSpPr>
          <p:spPr>
            <a:xfrm>
              <a:off x="3384334" y="3985061"/>
              <a:ext cx="1608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>
                  <a:solidFill>
                    <a:srgbClr val="F2A372"/>
                  </a:solidFill>
                  <a:ea typeface="CMU Serif Roman" panose="02000603000000000000" pitchFamily="2" charset="0"/>
                  <a:cs typeface="CMU Serif Roman" panose="02000603000000000000" pitchFamily="2" charset="0"/>
                </a:rPr>
                <a:t>damping wing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4275C76-C013-E6DD-0698-5E752FBE2463}"/>
              </a:ext>
            </a:extLst>
          </p:cNvPr>
          <p:cNvSpPr txBox="1"/>
          <p:nvPr/>
        </p:nvSpPr>
        <p:spPr>
          <a:xfrm>
            <a:off x="285460" y="5597878"/>
            <a:ext cx="11402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ea typeface="CMU Serif Roman" panose="02000603000000000000" pitchFamily="2" charset="0"/>
                <a:cs typeface="CMU Serif Roman" panose="02000603000000000000" pitchFamily="2" charset="0"/>
              </a:rPr>
              <a:t>combine modeling of </a:t>
            </a:r>
            <a:r>
              <a:rPr lang="en-US" sz="2400">
                <a:solidFill>
                  <a:srgbClr val="F2A372"/>
                </a:solidFill>
                <a:ea typeface="CMU Serif Roman" panose="02000603000000000000" pitchFamily="2" charset="0"/>
                <a:cs typeface="CMU Serif Roman" panose="02000603000000000000" pitchFamily="2" charset="0"/>
              </a:rPr>
              <a:t>damping wings </a:t>
            </a:r>
            <a:r>
              <a:rPr lang="en-US" sz="2400">
                <a:solidFill>
                  <a:schemeClr val="bg1"/>
                </a:solidFill>
                <a:ea typeface="CMU Serif Roman" panose="02000603000000000000" pitchFamily="2" charset="0"/>
                <a:cs typeface="CMU Serif Roman" panose="02000603000000000000" pitchFamily="2" charset="0"/>
              </a:rPr>
              <a:t>and </a:t>
            </a:r>
            <a:r>
              <a:rPr lang="en-US" sz="2400">
                <a:solidFill>
                  <a:srgbClr val="FCD697"/>
                </a:solidFill>
                <a:ea typeface="CMU Serif Roman" panose="02000603000000000000" pitchFamily="2" charset="0"/>
                <a:cs typeface="CMU Serif Roman" panose="02000603000000000000" pitchFamily="2" charset="0"/>
              </a:rPr>
              <a:t>proximity zones </a:t>
            </a:r>
            <a:r>
              <a:rPr lang="en-US" sz="2400">
                <a:solidFill>
                  <a:schemeClr val="bg1"/>
                </a:solidFill>
                <a:ea typeface="CMU Serif Roman" panose="02000603000000000000" pitchFamily="2" charset="0"/>
                <a:cs typeface="CMU Serif Roman" panose="02000603000000000000" pitchFamily="2" charset="0"/>
              </a:rPr>
              <a:t>across </a:t>
            </a:r>
            <a:r>
              <a:rPr lang="en-US" sz="2400" u="sng">
                <a:solidFill>
                  <a:schemeClr val="bg1"/>
                </a:solidFill>
                <a:ea typeface="CMU Serif Roman" panose="02000603000000000000" pitchFamily="2" charset="0"/>
                <a:cs typeface="CMU Serif Roman" panose="02000603000000000000" pitchFamily="2" charset="0"/>
              </a:rPr>
              <a:t>multiple sightlines</a:t>
            </a:r>
            <a:endParaRPr lang="en-SK" sz="2400" u="sng" baseline="-25000">
              <a:solidFill>
                <a:srgbClr val="FCD697"/>
              </a:solidFill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B09B845-E269-FEC5-A004-F20043A56CBC}"/>
              </a:ext>
            </a:extLst>
          </p:cNvPr>
          <p:cNvSpPr txBox="1"/>
          <p:nvPr/>
        </p:nvSpPr>
        <p:spPr>
          <a:xfrm>
            <a:off x="3735861" y="6441065"/>
            <a:ext cx="47202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K" sz="1600">
                <a:solidFill>
                  <a:srgbClr val="FFFFFF"/>
                </a:solidFill>
              </a:rPr>
              <a:t>Dominika Ďurovčíková | December 1, 2023 </a:t>
            </a:r>
            <a:endParaRPr lang="en-SK" sz="16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667CED0-5F88-F9C7-28BD-834946E1D3C2}"/>
              </a:ext>
            </a:extLst>
          </p:cNvPr>
          <p:cNvSpPr txBox="1"/>
          <p:nvPr/>
        </p:nvSpPr>
        <p:spPr>
          <a:xfrm>
            <a:off x="2210808" y="83163"/>
            <a:ext cx="7876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The challenges at 6 &lt; z &lt; 7</a:t>
            </a:r>
          </a:p>
        </p:txBody>
      </p:sp>
    </p:spTree>
    <p:extLst>
      <p:ext uri="{BB962C8B-B14F-4D97-AF65-F5344CB8AC3E}">
        <p14:creationId xmlns:p14="http://schemas.microsoft.com/office/powerpoint/2010/main" val="315314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FA88D0-E295-4CF3-934C-6423EACEB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astel colours in gradient surface design">
            <a:extLst>
              <a:ext uri="{FF2B5EF4-FFF2-40B4-BE49-F238E27FC236}">
                <a16:creationId xmlns:a16="http://schemas.microsoft.com/office/drawing/2014/main" id="{B58345F7-D785-43C4-F3BC-80723FD08E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5824" r="-1" b="9884"/>
          <a:stretch/>
        </p:blipFill>
        <p:spPr>
          <a:xfrm>
            <a:off x="0" y="-2960"/>
            <a:ext cx="12188932" cy="685799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980D1B9-D0D9-817B-0319-01362BEB0F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371" y="3389572"/>
            <a:ext cx="7053943" cy="2543140"/>
          </a:xfrm>
        </p:spPr>
        <p:txBody>
          <a:bodyPr anchor="t">
            <a:norm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Outline: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Brief introduction to Reionization and quasars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The challenges at 6 &lt; z &lt; 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Predicting quasar continua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Filling in the gap at 6 &lt; z &lt; 7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4E56A8-93D5-4BE3-AE61-84677331A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D492A0C-1773-477B-83B5-C707CB057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30E7006A-020E-43CC-B077-DDFF45701D03}"/>
              </a:ext>
            </a:extLst>
          </p:cNvPr>
          <p:cNvSpPr txBox="1">
            <a:spLocks/>
          </p:cNvSpPr>
          <p:nvPr/>
        </p:nvSpPr>
        <p:spPr>
          <a:xfrm>
            <a:off x="482600" y="732032"/>
            <a:ext cx="9352516" cy="27363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>
                <a:solidFill>
                  <a:srgbClr val="FFFFFF"/>
                </a:solidFill>
              </a:rPr>
              <a:t>Chronicling the reionization history with 6 &lt; z &lt; 7 quasars</a:t>
            </a:r>
            <a:endParaRPr lang="en-SK" sz="5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430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2CDF92-D1FC-2F81-6F3E-613E37FBA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394" y="1545273"/>
            <a:ext cx="8879212" cy="442004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40D3F5-F34A-7389-0CD3-D33AF57A617C}"/>
              </a:ext>
            </a:extLst>
          </p:cNvPr>
          <p:cNvSpPr txBox="1"/>
          <p:nvPr/>
        </p:nvSpPr>
        <p:spPr>
          <a:xfrm>
            <a:off x="1656394" y="5657543"/>
            <a:ext cx="3784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R. Telfer et al. ApJ 565 773 (2002)</a:t>
            </a:r>
            <a:endParaRPr lang="en-SK" sz="140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169DD55-486B-C32F-F9B3-5409D626B3FF}"/>
              </a:ext>
            </a:extLst>
          </p:cNvPr>
          <p:cNvSpPr/>
          <p:nvPr/>
        </p:nvSpPr>
        <p:spPr>
          <a:xfrm>
            <a:off x="6279035" y="2067774"/>
            <a:ext cx="3771104" cy="1139188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SDSS DR16 has &gt; 700,000 low-redshift spectra!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+ DESI is underway!</a:t>
            </a:r>
            <a:endParaRPr lang="en-SK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928ED8-BC1D-4241-6415-562787745A98}"/>
              </a:ext>
            </a:extLst>
          </p:cNvPr>
          <p:cNvSpPr txBox="1"/>
          <p:nvPr/>
        </p:nvSpPr>
        <p:spPr>
          <a:xfrm>
            <a:off x="2210808" y="83163"/>
            <a:ext cx="7876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Predicting quasar continua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A1BBD6-F779-2EA6-94B2-8B9AFA028FD4}"/>
              </a:ext>
            </a:extLst>
          </p:cNvPr>
          <p:cNvSpPr txBox="1"/>
          <p:nvPr/>
        </p:nvSpPr>
        <p:spPr>
          <a:xfrm>
            <a:off x="3735861" y="6441065"/>
            <a:ext cx="47202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K" sz="1600">
                <a:solidFill>
                  <a:srgbClr val="FFFFFF"/>
                </a:solidFill>
              </a:rPr>
              <a:t>Dominika Ďurovčíková | December 1, 2023 </a:t>
            </a:r>
            <a:endParaRPr lang="en-SK" sz="16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FCB8A9-EAFA-CD6C-B53D-D16485691E30}"/>
              </a:ext>
            </a:extLst>
          </p:cNvPr>
          <p:cNvSpPr txBox="1"/>
          <p:nvPr/>
        </p:nvSpPr>
        <p:spPr>
          <a:xfrm>
            <a:off x="966933" y="892680"/>
            <a:ext cx="10258134" cy="400110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what is the intrinsic flux? -&gt; how much neutral gas is around the quasar? -&gt; </a:t>
            </a:r>
            <a:r>
              <a:rPr lang="en-US" sz="2000" b="1">
                <a:solidFill>
                  <a:schemeClr val="bg1"/>
                </a:solidFill>
              </a:rPr>
              <a:t>timing of EoR</a:t>
            </a:r>
            <a:endParaRPr lang="en-SK" sz="2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16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4A7CD500-8D64-9B6E-8CD1-5FAA90CACB76}"/>
              </a:ext>
            </a:extLst>
          </p:cNvPr>
          <p:cNvGrpSpPr/>
          <p:nvPr/>
        </p:nvGrpSpPr>
        <p:grpSpPr>
          <a:xfrm>
            <a:off x="1901850" y="1231215"/>
            <a:ext cx="8388300" cy="4175672"/>
            <a:chOff x="3431359" y="1029411"/>
            <a:chExt cx="5672437" cy="2823723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5CD1E12-CCE4-51D0-3DA4-F06A8D275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1359" y="1029411"/>
              <a:ext cx="5672437" cy="282372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503181C-C0C1-9B85-35B9-46968EED8D0B}"/>
                </a:ext>
              </a:extLst>
            </p:cNvPr>
            <p:cNvCxnSpPr>
              <a:cxnSpLocks/>
            </p:cNvCxnSpPr>
            <p:nvPr/>
          </p:nvCxnSpPr>
          <p:spPr>
            <a:xfrm>
              <a:off x="5545484" y="1037488"/>
              <a:ext cx="0" cy="2291767"/>
            </a:xfrm>
            <a:prstGeom prst="line">
              <a:avLst/>
            </a:prstGeom>
            <a:ln w="57150">
              <a:solidFill>
                <a:schemeClr val="tx1"/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9" name="Arrow: Right 8">
              <a:extLst>
                <a:ext uri="{FF2B5EF4-FFF2-40B4-BE49-F238E27FC236}">
                  <a16:creationId xmlns:a16="http://schemas.microsoft.com/office/drawing/2014/main" id="{D6164DD6-4D7C-94CE-1654-2F9845AC58D2}"/>
                </a:ext>
              </a:extLst>
            </p:cNvPr>
            <p:cNvSpPr/>
            <p:nvPr/>
          </p:nvSpPr>
          <p:spPr>
            <a:xfrm>
              <a:off x="5610659" y="1455779"/>
              <a:ext cx="1321475" cy="588631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solidFill>
                    <a:schemeClr val="bg1"/>
                  </a:solidFill>
                </a:rPr>
                <a:t>input</a:t>
              </a:r>
            </a:p>
          </p:txBody>
        </p:sp>
        <p:sp>
          <p:nvSpPr>
            <p:cNvPr id="50" name="Arrow: Right 8">
              <a:extLst>
                <a:ext uri="{FF2B5EF4-FFF2-40B4-BE49-F238E27FC236}">
                  <a16:creationId xmlns:a16="http://schemas.microsoft.com/office/drawing/2014/main" id="{3BBA0311-A667-8656-CEDA-89B1719E525C}"/>
                </a:ext>
              </a:extLst>
            </p:cNvPr>
            <p:cNvSpPr/>
            <p:nvPr/>
          </p:nvSpPr>
          <p:spPr>
            <a:xfrm rot="10800000" flipV="1">
              <a:off x="4251396" y="1451673"/>
              <a:ext cx="1228913" cy="588631"/>
            </a:xfrm>
            <a:prstGeom prst="rightArrow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solidFill>
                    <a:schemeClr val="bg1"/>
                  </a:solidFill>
                </a:rPr>
                <a:t>output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5DE224A-92D8-06DC-6275-F8A6533987A4}"/>
              </a:ext>
            </a:extLst>
          </p:cNvPr>
          <p:cNvSpPr txBox="1"/>
          <p:nvPr/>
        </p:nvSpPr>
        <p:spPr>
          <a:xfrm>
            <a:off x="2210808" y="83163"/>
            <a:ext cx="7876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Predicting quasar continua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8B1A4A-1191-B5D6-7A58-D04264C97AA1}"/>
              </a:ext>
            </a:extLst>
          </p:cNvPr>
          <p:cNvSpPr txBox="1"/>
          <p:nvPr/>
        </p:nvSpPr>
        <p:spPr>
          <a:xfrm>
            <a:off x="3735861" y="6441065"/>
            <a:ext cx="47202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K" sz="1600">
                <a:solidFill>
                  <a:srgbClr val="FFFFFF"/>
                </a:solidFill>
              </a:rPr>
              <a:t>Dominika Ďurovčíková | December 1, 2023 </a:t>
            </a:r>
            <a:endParaRPr lang="en-SK" sz="1600"/>
          </a:p>
        </p:txBody>
      </p:sp>
    </p:spTree>
    <p:extLst>
      <p:ext uri="{BB962C8B-B14F-4D97-AF65-F5344CB8AC3E}">
        <p14:creationId xmlns:p14="http://schemas.microsoft.com/office/powerpoint/2010/main" val="2238043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1DC8BDF-7B56-9F09-B22B-662DCEF99F51}"/>
              </a:ext>
            </a:extLst>
          </p:cNvPr>
          <p:cNvSpPr/>
          <p:nvPr/>
        </p:nvSpPr>
        <p:spPr>
          <a:xfrm>
            <a:off x="6685220" y="1689923"/>
            <a:ext cx="3541835" cy="103451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K">
                <a:solidFill>
                  <a:schemeClr val="tx1"/>
                </a:solidFill>
              </a:rPr>
              <a:t>Neural networks</a:t>
            </a:r>
          </a:p>
          <a:p>
            <a:pPr algn="ctr"/>
            <a:r>
              <a:rPr lang="en-GB">
                <a:solidFill>
                  <a:schemeClr val="bg2">
                    <a:lumMod val="50000"/>
                  </a:schemeClr>
                </a:solidFill>
              </a:rPr>
              <a:t>DD et al. MNRAS 493 4256 (2020)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B53E1FD-B371-CF4A-D560-3E626E8B2D80}"/>
              </a:ext>
            </a:extLst>
          </p:cNvPr>
          <p:cNvSpPr/>
          <p:nvPr/>
        </p:nvSpPr>
        <p:spPr>
          <a:xfrm>
            <a:off x="6685220" y="3115656"/>
            <a:ext cx="3541834" cy="113918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K">
                <a:solidFill>
                  <a:schemeClr val="tx1"/>
                </a:solidFill>
              </a:rPr>
              <a:t>Normalizing flows</a:t>
            </a:r>
          </a:p>
          <a:p>
            <a:pPr algn="ctr"/>
            <a:r>
              <a:rPr lang="en-GB">
                <a:solidFill>
                  <a:schemeClr val="bg2">
                    <a:lumMod val="50000"/>
                  </a:schemeClr>
                </a:solidFill>
              </a:rPr>
              <a:t>Reiman et al. arXiv:2006.00615 (2020) (incl. DD)</a:t>
            </a:r>
            <a:endParaRPr lang="en-SK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668035C-742C-FEC1-C47D-50B5EDA7540E}"/>
              </a:ext>
            </a:extLst>
          </p:cNvPr>
          <p:cNvSpPr/>
          <p:nvPr/>
        </p:nvSpPr>
        <p:spPr>
          <a:xfrm>
            <a:off x="6685221" y="4646057"/>
            <a:ext cx="3541834" cy="113918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K">
                <a:solidFill>
                  <a:schemeClr val="tx1"/>
                </a:solidFill>
              </a:rPr>
              <a:t>Gaussian processes</a:t>
            </a:r>
          </a:p>
          <a:p>
            <a:pPr algn="ctr"/>
            <a:r>
              <a:rPr lang="en-GB">
                <a:solidFill>
                  <a:schemeClr val="bg2">
                    <a:lumMod val="50000"/>
                  </a:schemeClr>
                </a:solidFill>
              </a:rPr>
              <a:t>Eilers et al. ApJ 938.1 17 (2022)</a:t>
            </a:r>
            <a:endParaRPr lang="en-SK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F78FF92-1E7C-DCE5-E4F8-9EBDC2DBBBFE}"/>
              </a:ext>
            </a:extLst>
          </p:cNvPr>
          <p:cNvSpPr/>
          <p:nvPr/>
        </p:nvSpPr>
        <p:spPr>
          <a:xfrm>
            <a:off x="1810440" y="3115656"/>
            <a:ext cx="3541834" cy="113918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K">
                <a:solidFill>
                  <a:schemeClr val="tx1"/>
                </a:solidFill>
              </a:rPr>
              <a:t>PCA</a:t>
            </a:r>
            <a:endParaRPr lang="en-GB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en-GB">
                <a:solidFill>
                  <a:schemeClr val="bg2">
                    <a:lumMod val="50000"/>
                  </a:schemeClr>
                </a:solidFill>
              </a:rPr>
              <a:t>Davies et al. ApJ 864 143 (2018)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7184312-54F0-90AB-D5BB-9D0A9AFD81A5}"/>
              </a:ext>
            </a:extLst>
          </p:cNvPr>
          <p:cNvSpPr/>
          <p:nvPr/>
        </p:nvSpPr>
        <p:spPr>
          <a:xfrm>
            <a:off x="1877445" y="1692111"/>
            <a:ext cx="3407824" cy="1032332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covariance matrices</a:t>
            </a:r>
            <a:endParaRPr lang="en-GB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en-GB">
                <a:solidFill>
                  <a:schemeClr val="bg2">
                    <a:lumMod val="50000"/>
                  </a:schemeClr>
                </a:solidFill>
              </a:rPr>
              <a:t>Greig et al. MNRAS 466, 1814 (2017)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B273363-612D-62FB-219E-06D0C16FA740}"/>
              </a:ext>
            </a:extLst>
          </p:cNvPr>
          <p:cNvSpPr/>
          <p:nvPr/>
        </p:nvSpPr>
        <p:spPr>
          <a:xfrm>
            <a:off x="1810440" y="4646057"/>
            <a:ext cx="3541834" cy="113918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others...</a:t>
            </a:r>
            <a:endParaRPr lang="en-GB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CAAE6D-CA87-0053-D981-51AEC410C1A3}"/>
              </a:ext>
            </a:extLst>
          </p:cNvPr>
          <p:cNvSpPr txBox="1"/>
          <p:nvPr/>
        </p:nvSpPr>
        <p:spPr>
          <a:xfrm>
            <a:off x="966933" y="892680"/>
            <a:ext cx="10258134" cy="400110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what is the intrinsic flux? -&gt; how much neutral gas is around the quasar? -&gt; </a:t>
            </a:r>
            <a:r>
              <a:rPr lang="en-US" sz="2000" b="1">
                <a:solidFill>
                  <a:schemeClr val="bg1"/>
                </a:solidFill>
              </a:rPr>
              <a:t>timing of EoR</a:t>
            </a:r>
            <a:endParaRPr lang="en-SK" sz="2000" b="1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9F291A-768D-E93B-EFBE-152D61EDDEE1}"/>
              </a:ext>
            </a:extLst>
          </p:cNvPr>
          <p:cNvSpPr txBox="1"/>
          <p:nvPr/>
        </p:nvSpPr>
        <p:spPr>
          <a:xfrm>
            <a:off x="2210808" y="83163"/>
            <a:ext cx="7876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Predicting quasar continua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C6A02B-415B-95C2-D85C-C5A32C2C9F0E}"/>
              </a:ext>
            </a:extLst>
          </p:cNvPr>
          <p:cNvSpPr txBox="1"/>
          <p:nvPr/>
        </p:nvSpPr>
        <p:spPr>
          <a:xfrm>
            <a:off x="3735861" y="6441065"/>
            <a:ext cx="47202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K" sz="1600">
                <a:solidFill>
                  <a:srgbClr val="FFFFFF"/>
                </a:solidFill>
              </a:rPr>
              <a:t>Dominika Ďurovčíková | December 1, 2023 </a:t>
            </a:r>
            <a:endParaRPr lang="en-SK" sz="160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B3311AD-2D11-A756-95E3-4119DCF9CFA9}"/>
              </a:ext>
            </a:extLst>
          </p:cNvPr>
          <p:cNvSpPr/>
          <p:nvPr/>
        </p:nvSpPr>
        <p:spPr>
          <a:xfrm>
            <a:off x="6685220" y="1692111"/>
            <a:ext cx="3541835" cy="103451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K">
                <a:solidFill>
                  <a:schemeClr val="tx1"/>
                </a:solidFill>
              </a:rPr>
              <a:t>Neural networks</a:t>
            </a:r>
          </a:p>
          <a:p>
            <a:pPr algn="ctr"/>
            <a:r>
              <a:rPr lang="en-GB">
                <a:solidFill>
                  <a:schemeClr val="bg2">
                    <a:lumMod val="50000"/>
                  </a:schemeClr>
                </a:solidFill>
              </a:rPr>
              <a:t>DD et al. MNRAS 493 4256 (2020)</a:t>
            </a:r>
          </a:p>
        </p:txBody>
      </p:sp>
    </p:spTree>
    <p:extLst>
      <p:ext uri="{BB962C8B-B14F-4D97-AF65-F5344CB8AC3E}">
        <p14:creationId xmlns:p14="http://schemas.microsoft.com/office/powerpoint/2010/main" val="248776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2" grpId="0" animBg="1"/>
      <p:bldP spid="3" grpId="0" animBg="1"/>
      <p:bldP spid="8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317275-CECB-29EA-0B9B-0EFAF001C0F3}"/>
              </a:ext>
            </a:extLst>
          </p:cNvPr>
          <p:cNvSpPr txBox="1"/>
          <p:nvPr/>
        </p:nvSpPr>
        <p:spPr>
          <a:xfrm>
            <a:off x="2210808" y="83163"/>
            <a:ext cx="7876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Predicting quasar continua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A22B3F-2BE7-2EDB-BE00-D2F5A2A3DDC0}"/>
              </a:ext>
            </a:extLst>
          </p:cNvPr>
          <p:cNvSpPr txBox="1"/>
          <p:nvPr/>
        </p:nvSpPr>
        <p:spPr>
          <a:xfrm>
            <a:off x="3735861" y="6441065"/>
            <a:ext cx="47202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K" sz="1600">
                <a:solidFill>
                  <a:srgbClr val="FFFFFF"/>
                </a:solidFill>
              </a:rPr>
              <a:t>Dominika Ďurovčíková | December 1, 2023 </a:t>
            </a:r>
            <a:endParaRPr lang="en-SK" sz="16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D95030-B60F-5BD7-0DC9-69377AA24D99}"/>
              </a:ext>
            </a:extLst>
          </p:cNvPr>
          <p:cNvSpPr txBox="1"/>
          <p:nvPr/>
        </p:nvSpPr>
        <p:spPr>
          <a:xfrm>
            <a:off x="8766008" y="6041748"/>
            <a:ext cx="29782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>
                <a:solidFill>
                  <a:schemeClr val="bg1"/>
                </a:solidFill>
              </a:rPr>
              <a:t>DD et al. MNRAS 493 4256 (2020)</a:t>
            </a:r>
          </a:p>
        </p:txBody>
      </p:sp>
      <p:pic>
        <p:nvPicPr>
          <p:cNvPr id="26" name="Picture 25" descr="A diagram of a machine learning&#10;&#10;Description automatically generated">
            <a:extLst>
              <a:ext uri="{FF2B5EF4-FFF2-40B4-BE49-F238E27FC236}">
                <a16:creationId xmlns:a16="http://schemas.microsoft.com/office/drawing/2014/main" id="{F8C1FC86-3F26-64B6-87EE-B8C740DE3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529" y="1387475"/>
            <a:ext cx="8808941" cy="444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44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EBBDA859-BE55-B893-3725-34F0930697A7}"/>
              </a:ext>
            </a:extLst>
          </p:cNvPr>
          <p:cNvGrpSpPr/>
          <p:nvPr/>
        </p:nvGrpSpPr>
        <p:grpSpPr>
          <a:xfrm>
            <a:off x="403013" y="1432137"/>
            <a:ext cx="7360002" cy="3658200"/>
            <a:chOff x="532769" y="2488880"/>
            <a:chExt cx="7360002" cy="365820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1CDA24A-6D75-BB05-2BC2-9758B9124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6729" y="2488880"/>
              <a:ext cx="7336042" cy="363029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A133BC6-D5EB-10DA-DA9C-539651766EDB}"/>
                </a:ext>
              </a:extLst>
            </p:cNvPr>
            <p:cNvSpPr txBox="1"/>
            <p:nvPr/>
          </p:nvSpPr>
          <p:spPr>
            <a:xfrm>
              <a:off x="532769" y="5839303"/>
              <a:ext cx="297829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/>
                <a:t>DD et al. MNRAS 493 4256 (2020)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45D254F-5042-D0CF-AB91-A13C6045BC3D}"/>
              </a:ext>
            </a:extLst>
          </p:cNvPr>
          <p:cNvGrpSpPr/>
          <p:nvPr/>
        </p:nvGrpSpPr>
        <p:grpSpPr>
          <a:xfrm>
            <a:off x="7918803" y="2232610"/>
            <a:ext cx="4167215" cy="2392780"/>
            <a:chOff x="7828507" y="3454993"/>
            <a:chExt cx="4167215" cy="239278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172CF88-7477-0994-8D91-46267FF77B3E}"/>
                </a:ext>
              </a:extLst>
            </p:cNvPr>
            <p:cNvGrpSpPr/>
            <p:nvPr/>
          </p:nvGrpSpPr>
          <p:grpSpPr>
            <a:xfrm>
              <a:off x="7828507" y="3454993"/>
              <a:ext cx="4098964" cy="2110660"/>
              <a:chOff x="7226261" y="4066862"/>
              <a:chExt cx="4098964" cy="2110660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59EECCF7-504F-0FEB-4CD2-F64CA2EB12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26261" y="4066862"/>
                <a:ext cx="4098964" cy="2110660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A0A3DF-3426-6756-7979-A45EAB612F6B}"/>
                  </a:ext>
                </a:extLst>
              </p:cNvPr>
              <p:cNvSpPr txBox="1"/>
              <p:nvPr/>
            </p:nvSpPr>
            <p:spPr>
              <a:xfrm>
                <a:off x="8000318" y="4168570"/>
                <a:ext cx="322556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GB" sz="1400">
                    <a:ea typeface="CMU Serif Roman" panose="02000603000000000000" pitchFamily="2" charset="0"/>
                    <a:cs typeface="CMU Serif Roman" panose="02000603000000000000" pitchFamily="2" charset="0"/>
                  </a:rPr>
                  <a:t>Bosman et al. MNRAS 503 2077 (2021)</a:t>
                </a:r>
                <a:endParaRPr lang="en-SK" sz="1400"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8147493-79DE-CC9F-4EBD-E128AE2930AA}"/>
                </a:ext>
              </a:extLst>
            </p:cNvPr>
            <p:cNvSpPr txBox="1"/>
            <p:nvPr/>
          </p:nvSpPr>
          <p:spPr>
            <a:xfrm>
              <a:off x="9999342" y="5539996"/>
              <a:ext cx="19963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400">
                  <a:solidFill>
                    <a:schemeClr val="bg1"/>
                  </a:solidFill>
                  <a:ea typeface="CMU Serif Roman" panose="02000603000000000000" pitchFamily="2" charset="0"/>
                  <a:cs typeface="CMU Serif Roman" panose="02000603000000000000" pitchFamily="2" charset="0"/>
                </a:rPr>
                <a:t>also Greig et al. in prep.</a:t>
              </a:r>
              <a:endParaRPr lang="en-SK" sz="1400">
                <a:solidFill>
                  <a:schemeClr val="bg1"/>
                </a:solidFill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9317275-CECB-29EA-0B9B-0EFAF001C0F3}"/>
              </a:ext>
            </a:extLst>
          </p:cNvPr>
          <p:cNvSpPr txBox="1"/>
          <p:nvPr/>
        </p:nvSpPr>
        <p:spPr>
          <a:xfrm>
            <a:off x="2210808" y="83163"/>
            <a:ext cx="7876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Predicting quasar continua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A22B3F-2BE7-2EDB-BE00-D2F5A2A3DDC0}"/>
              </a:ext>
            </a:extLst>
          </p:cNvPr>
          <p:cNvSpPr txBox="1"/>
          <p:nvPr/>
        </p:nvSpPr>
        <p:spPr>
          <a:xfrm>
            <a:off x="3735861" y="6441065"/>
            <a:ext cx="47202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K" sz="1600">
                <a:solidFill>
                  <a:srgbClr val="FFFFFF"/>
                </a:solidFill>
              </a:rPr>
              <a:t>Dominika Ďurovčíková | December 1, 2023 </a:t>
            </a:r>
            <a:endParaRPr lang="en-SK" sz="16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D95030-B60F-5BD7-0DC9-69377AA24D99}"/>
              </a:ext>
            </a:extLst>
          </p:cNvPr>
          <p:cNvSpPr txBox="1"/>
          <p:nvPr/>
        </p:nvSpPr>
        <p:spPr>
          <a:xfrm>
            <a:off x="8766008" y="6041748"/>
            <a:ext cx="29782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>
                <a:solidFill>
                  <a:schemeClr val="bg1"/>
                </a:solidFill>
              </a:rPr>
              <a:t>DD et al. MNRAS 493 4256 (2020)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8496F2B-7C78-C7D8-A148-5FD51D4F16A6}"/>
              </a:ext>
            </a:extLst>
          </p:cNvPr>
          <p:cNvSpPr/>
          <p:nvPr/>
        </p:nvSpPr>
        <p:spPr>
          <a:xfrm>
            <a:off x="1567326" y="1528055"/>
            <a:ext cx="5601118" cy="1384478"/>
          </a:xfrm>
          <a:prstGeom prst="rect">
            <a:avLst/>
          </a:prstGeom>
          <a:solidFill>
            <a:schemeClr val="accent1">
              <a:alpha val="4730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SK">
                <a:solidFill>
                  <a:schemeClr val="tx1"/>
                </a:solidFill>
              </a:rPr>
              <a:t>INPUT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43B1D26-30CA-1CD4-9D5C-FFFA38FEB806}"/>
              </a:ext>
            </a:extLst>
          </p:cNvPr>
          <p:cNvGrpSpPr/>
          <p:nvPr/>
        </p:nvGrpSpPr>
        <p:grpSpPr>
          <a:xfrm>
            <a:off x="1076259" y="1528056"/>
            <a:ext cx="5935413" cy="3011729"/>
            <a:chOff x="1076259" y="1528056"/>
            <a:chExt cx="5935413" cy="3011729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4C9D70A-0752-6054-70C6-F1D463967A4D}"/>
                </a:ext>
              </a:extLst>
            </p:cNvPr>
            <p:cNvSpPr/>
            <p:nvPr/>
          </p:nvSpPr>
          <p:spPr>
            <a:xfrm>
              <a:off x="1076259" y="1528056"/>
              <a:ext cx="491067" cy="1384478"/>
            </a:xfrm>
            <a:prstGeom prst="rect">
              <a:avLst/>
            </a:prstGeom>
            <a:solidFill>
              <a:schemeClr val="accent6">
                <a:alpha val="47307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>
                <a:solidFill>
                  <a:schemeClr val="tx1"/>
                </a:solidFill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19563C1-E2E0-F9F3-C554-156BB72D0E15}"/>
                </a:ext>
              </a:extLst>
            </p:cNvPr>
            <p:cNvSpPr/>
            <p:nvPr/>
          </p:nvSpPr>
          <p:spPr>
            <a:xfrm>
              <a:off x="1410554" y="3155307"/>
              <a:ext cx="5601118" cy="1384478"/>
            </a:xfrm>
            <a:prstGeom prst="rect">
              <a:avLst/>
            </a:prstGeom>
            <a:solidFill>
              <a:schemeClr val="accent6">
                <a:alpha val="47307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SK">
                  <a:solidFill>
                    <a:schemeClr val="tx1"/>
                  </a:solidFill>
                </a:rPr>
                <a:t>OUTPUT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047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EBBDA859-BE55-B893-3725-34F0930697A7}"/>
              </a:ext>
            </a:extLst>
          </p:cNvPr>
          <p:cNvGrpSpPr/>
          <p:nvPr/>
        </p:nvGrpSpPr>
        <p:grpSpPr>
          <a:xfrm>
            <a:off x="403013" y="1457593"/>
            <a:ext cx="7360002" cy="3632744"/>
            <a:chOff x="532769" y="2514336"/>
            <a:chExt cx="7360002" cy="363274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1CDA24A-6D75-BB05-2BC2-9758B9124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556729" y="2514336"/>
              <a:ext cx="7336042" cy="35793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A133BC6-D5EB-10DA-DA9C-539651766EDB}"/>
                </a:ext>
              </a:extLst>
            </p:cNvPr>
            <p:cNvSpPr txBox="1"/>
            <p:nvPr/>
          </p:nvSpPr>
          <p:spPr>
            <a:xfrm>
              <a:off x="532769" y="5839303"/>
              <a:ext cx="297829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/>
                <a:t>DD et al. MNRAS 493 4256 (2020)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9317275-CECB-29EA-0B9B-0EFAF001C0F3}"/>
              </a:ext>
            </a:extLst>
          </p:cNvPr>
          <p:cNvSpPr txBox="1"/>
          <p:nvPr/>
        </p:nvSpPr>
        <p:spPr>
          <a:xfrm>
            <a:off x="2210808" y="83163"/>
            <a:ext cx="7876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Predicting quasar continua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A22B3F-2BE7-2EDB-BE00-D2F5A2A3DDC0}"/>
              </a:ext>
            </a:extLst>
          </p:cNvPr>
          <p:cNvSpPr txBox="1"/>
          <p:nvPr/>
        </p:nvSpPr>
        <p:spPr>
          <a:xfrm>
            <a:off x="3735861" y="6441065"/>
            <a:ext cx="47202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K" sz="1600">
                <a:solidFill>
                  <a:srgbClr val="FFFFFF"/>
                </a:solidFill>
              </a:rPr>
              <a:t>Dominika Ďurovčíková | December 1, 2023 </a:t>
            </a:r>
            <a:endParaRPr lang="en-SK" sz="16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D95030-B60F-5BD7-0DC9-69377AA24D99}"/>
              </a:ext>
            </a:extLst>
          </p:cNvPr>
          <p:cNvSpPr txBox="1"/>
          <p:nvPr/>
        </p:nvSpPr>
        <p:spPr>
          <a:xfrm>
            <a:off x="8766008" y="6041748"/>
            <a:ext cx="29782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>
                <a:solidFill>
                  <a:schemeClr val="bg1"/>
                </a:solidFill>
              </a:rPr>
              <a:t>DD et al. MNRAS 493 4256 (2020)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8496F2B-7C78-C7D8-A148-5FD51D4F16A6}"/>
              </a:ext>
            </a:extLst>
          </p:cNvPr>
          <p:cNvSpPr/>
          <p:nvPr/>
        </p:nvSpPr>
        <p:spPr>
          <a:xfrm>
            <a:off x="1445042" y="1586731"/>
            <a:ext cx="5913678" cy="1384478"/>
          </a:xfrm>
          <a:prstGeom prst="rect">
            <a:avLst/>
          </a:prstGeom>
          <a:solidFill>
            <a:schemeClr val="accent1">
              <a:alpha val="4730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SK">
                <a:solidFill>
                  <a:schemeClr val="tx1"/>
                </a:solidFill>
              </a:rPr>
              <a:t>INPUT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573160A-6A45-3246-C7E9-EDB2FC779E1D}"/>
              </a:ext>
            </a:extLst>
          </p:cNvPr>
          <p:cNvGrpSpPr/>
          <p:nvPr/>
        </p:nvGrpSpPr>
        <p:grpSpPr>
          <a:xfrm>
            <a:off x="1072444" y="1586731"/>
            <a:ext cx="5915377" cy="3081815"/>
            <a:chOff x="1072444" y="1586731"/>
            <a:chExt cx="5915377" cy="3081815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4C9D70A-0752-6054-70C6-F1D463967A4D}"/>
                </a:ext>
              </a:extLst>
            </p:cNvPr>
            <p:cNvSpPr/>
            <p:nvPr/>
          </p:nvSpPr>
          <p:spPr>
            <a:xfrm>
              <a:off x="1072444" y="1586731"/>
              <a:ext cx="372598" cy="1384478"/>
            </a:xfrm>
            <a:prstGeom prst="rect">
              <a:avLst/>
            </a:prstGeom>
            <a:solidFill>
              <a:schemeClr val="accent6">
                <a:alpha val="47307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>
                <a:solidFill>
                  <a:schemeClr val="tx1"/>
                </a:solidFill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19563C1-E2E0-F9F3-C554-156BB72D0E15}"/>
                </a:ext>
              </a:extLst>
            </p:cNvPr>
            <p:cNvSpPr/>
            <p:nvPr/>
          </p:nvSpPr>
          <p:spPr>
            <a:xfrm>
              <a:off x="1294434" y="3284068"/>
              <a:ext cx="5693387" cy="1384478"/>
            </a:xfrm>
            <a:prstGeom prst="rect">
              <a:avLst/>
            </a:prstGeom>
            <a:solidFill>
              <a:schemeClr val="accent6">
                <a:alpha val="47307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SK">
                  <a:solidFill>
                    <a:schemeClr val="tx1"/>
                  </a:solidFill>
                </a:rPr>
                <a:t>OUTPUT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1F0474E-E147-71F3-ED93-B045F0728753}"/>
              </a:ext>
            </a:extLst>
          </p:cNvPr>
          <p:cNvGrpSpPr/>
          <p:nvPr/>
        </p:nvGrpSpPr>
        <p:grpSpPr>
          <a:xfrm>
            <a:off x="8230637" y="781354"/>
            <a:ext cx="3683732" cy="4695578"/>
            <a:chOff x="8230637" y="781354"/>
            <a:chExt cx="3683732" cy="469557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9695FE2-324F-97E6-5958-5F258E907E71}"/>
                </a:ext>
              </a:extLst>
            </p:cNvPr>
            <p:cNvGrpSpPr/>
            <p:nvPr/>
          </p:nvGrpSpPr>
          <p:grpSpPr>
            <a:xfrm>
              <a:off x="8230637" y="781354"/>
              <a:ext cx="3683732" cy="4695578"/>
              <a:chOff x="8230637" y="781354"/>
              <a:chExt cx="3683732" cy="4695578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2E7B1816-6129-00CB-AD4F-0A7C96A80C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9292"/>
              <a:stretch/>
            </p:blipFill>
            <p:spPr>
              <a:xfrm>
                <a:off x="9098843" y="781354"/>
                <a:ext cx="2815526" cy="4695578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4589E79B-01D6-6FEA-43CA-AF99904D1A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87447"/>
              <a:stretch/>
            </p:blipFill>
            <p:spPr>
              <a:xfrm>
                <a:off x="8230637" y="781354"/>
                <a:ext cx="868206" cy="4695578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EF0AD26-9CA1-BB90-E88A-B39F27DD2C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6740" t="91767" r="38749" b="1629"/>
              <a:stretch/>
            </p:blipFill>
            <p:spPr>
              <a:xfrm>
                <a:off x="9967049" y="5090337"/>
                <a:ext cx="1003674" cy="310070"/>
              </a:xfrm>
              <a:prstGeom prst="rect">
                <a:avLst/>
              </a:prstGeom>
            </p:spPr>
          </p:pic>
        </p:grp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BB4741D4-2A6F-8728-9752-2E696028A131}"/>
                </a:ext>
              </a:extLst>
            </p:cNvPr>
            <p:cNvSpPr/>
            <p:nvPr/>
          </p:nvSpPr>
          <p:spPr>
            <a:xfrm rot="18476011">
              <a:off x="9155914" y="1801289"/>
              <a:ext cx="219204" cy="168215"/>
            </a:xfrm>
            <a:prstGeom prst="parallelogram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77F3AF3B-BBD5-4C63-CF59-F484DBFA8FF7}"/>
                </a:ext>
              </a:extLst>
            </p:cNvPr>
            <p:cNvSpPr/>
            <p:nvPr/>
          </p:nvSpPr>
          <p:spPr>
            <a:xfrm rot="18476011">
              <a:off x="9155913" y="2004255"/>
              <a:ext cx="219204" cy="168215"/>
            </a:xfrm>
            <a:prstGeom prst="parallelogram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C0B7F083-539C-1CA1-7588-8DF00379B696}"/>
                </a:ext>
              </a:extLst>
            </p:cNvPr>
            <p:cNvSpPr/>
            <p:nvPr/>
          </p:nvSpPr>
          <p:spPr>
            <a:xfrm rot="18476011">
              <a:off x="10011841" y="2233212"/>
              <a:ext cx="219204" cy="168215"/>
            </a:xfrm>
            <a:prstGeom prst="parallelogram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4600E636-33BB-0C3A-E788-61C02A454C35}"/>
                </a:ext>
              </a:extLst>
            </p:cNvPr>
            <p:cNvSpPr/>
            <p:nvPr/>
          </p:nvSpPr>
          <p:spPr>
            <a:xfrm rot="18476011">
              <a:off x="9275123" y="3234292"/>
              <a:ext cx="219204" cy="168215"/>
            </a:xfrm>
            <a:prstGeom prst="parallelogram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0D9E7F28-6CDC-13CC-84D3-B000CB9FBBEE}"/>
                </a:ext>
              </a:extLst>
            </p:cNvPr>
            <p:cNvSpPr/>
            <p:nvPr/>
          </p:nvSpPr>
          <p:spPr>
            <a:xfrm rot="18476011">
              <a:off x="9280421" y="2547938"/>
              <a:ext cx="219204" cy="168215"/>
            </a:xfrm>
            <a:prstGeom prst="parallelogram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1E4257E4-F0B1-D2BF-8950-1117280E80A2}"/>
                </a:ext>
              </a:extLst>
            </p:cNvPr>
            <p:cNvSpPr/>
            <p:nvPr/>
          </p:nvSpPr>
          <p:spPr>
            <a:xfrm rot="18476011">
              <a:off x="9280038" y="2666127"/>
              <a:ext cx="219204" cy="168215"/>
            </a:xfrm>
            <a:prstGeom prst="parallelogram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D0FF3DD3-3EB9-CAD8-3FD2-4EFC68373555}"/>
                </a:ext>
              </a:extLst>
            </p:cNvPr>
            <p:cNvSpPr/>
            <p:nvPr/>
          </p:nvSpPr>
          <p:spPr>
            <a:xfrm rot="18476011">
              <a:off x="9960723" y="2798028"/>
              <a:ext cx="219204" cy="168215"/>
            </a:xfrm>
            <a:prstGeom prst="parallelogram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6A0873F7-1706-2949-BE05-E45E6EEB182C}"/>
                </a:ext>
              </a:extLst>
            </p:cNvPr>
            <p:cNvSpPr/>
            <p:nvPr/>
          </p:nvSpPr>
          <p:spPr>
            <a:xfrm rot="18476011">
              <a:off x="10017487" y="3065601"/>
              <a:ext cx="219204" cy="168215"/>
            </a:xfrm>
            <a:prstGeom prst="parallelogram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D0CE9FF4-CF0C-61F1-96FE-C8B25B636CD7}"/>
                </a:ext>
              </a:extLst>
            </p:cNvPr>
            <p:cNvSpPr/>
            <p:nvPr/>
          </p:nvSpPr>
          <p:spPr>
            <a:xfrm rot="18476011">
              <a:off x="9964967" y="3137278"/>
              <a:ext cx="219204" cy="168215"/>
            </a:xfrm>
            <a:prstGeom prst="parallelogram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DAA4AC5A-6EDE-3C78-AB73-205DD1E410A8}"/>
                </a:ext>
              </a:extLst>
            </p:cNvPr>
            <p:cNvSpPr/>
            <p:nvPr/>
          </p:nvSpPr>
          <p:spPr>
            <a:xfrm rot="18476011">
              <a:off x="10011839" y="2144020"/>
              <a:ext cx="219204" cy="168215"/>
            </a:xfrm>
            <a:prstGeom prst="parallelogram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</p:grpSp>
    </p:spTree>
    <p:extLst>
      <p:ext uri="{BB962C8B-B14F-4D97-AF65-F5344CB8AC3E}">
        <p14:creationId xmlns:p14="http://schemas.microsoft.com/office/powerpoint/2010/main" val="411945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FA88D0-E295-4CF3-934C-6423EACEB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astel colours in gradient surface design">
            <a:extLst>
              <a:ext uri="{FF2B5EF4-FFF2-40B4-BE49-F238E27FC236}">
                <a16:creationId xmlns:a16="http://schemas.microsoft.com/office/drawing/2014/main" id="{B58345F7-D785-43C4-F3BC-80723FD08E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5824" r="-1" b="9884"/>
          <a:stretch/>
        </p:blipFill>
        <p:spPr>
          <a:xfrm>
            <a:off x="0" y="-2960"/>
            <a:ext cx="12188932" cy="685799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980D1B9-D0D9-817B-0319-01362BEB0F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371" y="3389572"/>
            <a:ext cx="9203745" cy="2543140"/>
          </a:xfrm>
        </p:spPr>
        <p:txBody>
          <a:bodyPr anchor="t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Outline: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Brief introduction to Reionization and quasars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The challenges at 6 &lt; z &lt; 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Predicting quasar continua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Filling in the gap at 6 &lt; z &lt; 7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4E56A8-93D5-4BE3-AE61-84677331A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D492A0C-1773-477B-83B5-C707CB057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1019175-EC62-D69F-34D8-ED42D309C351}"/>
              </a:ext>
            </a:extLst>
          </p:cNvPr>
          <p:cNvSpPr txBox="1"/>
          <p:nvPr/>
        </p:nvSpPr>
        <p:spPr>
          <a:xfrm>
            <a:off x="5446585" y="5878277"/>
            <a:ext cx="61830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>
                <a:solidFill>
                  <a:srgbClr val="FFFFFF"/>
                </a:solidFill>
              </a:rPr>
              <a:t>Feel free to interrupt with questions </a:t>
            </a:r>
            <a:r>
              <a:rPr lang="en-US" sz="2400">
                <a:solidFill>
                  <a:srgbClr val="FFFFFF"/>
                </a:solidFill>
                <a:sym typeface="Wingdings" pitchFamily="2" charset="2"/>
              </a:rPr>
              <a:t></a:t>
            </a: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0E7006A-020E-43CC-B077-DDFF45701D03}"/>
              </a:ext>
            </a:extLst>
          </p:cNvPr>
          <p:cNvSpPr txBox="1">
            <a:spLocks/>
          </p:cNvSpPr>
          <p:nvPr/>
        </p:nvSpPr>
        <p:spPr>
          <a:xfrm>
            <a:off x="482600" y="732032"/>
            <a:ext cx="9352516" cy="27363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>
                <a:solidFill>
                  <a:srgbClr val="FFFFFF"/>
                </a:solidFill>
              </a:rPr>
              <a:t>Chronicling the reionization history with 6 &lt; z &lt; 7 quasars</a:t>
            </a:r>
            <a:endParaRPr lang="en-SK" sz="5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83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FA88D0-E295-4CF3-934C-6423EACEB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astel colours in gradient surface design">
            <a:extLst>
              <a:ext uri="{FF2B5EF4-FFF2-40B4-BE49-F238E27FC236}">
                <a16:creationId xmlns:a16="http://schemas.microsoft.com/office/drawing/2014/main" id="{B58345F7-D785-43C4-F3BC-80723FD08E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5824" r="-1" b="9884"/>
          <a:stretch/>
        </p:blipFill>
        <p:spPr>
          <a:xfrm>
            <a:off x="0" y="-2960"/>
            <a:ext cx="12188932" cy="685799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980D1B9-D0D9-817B-0319-01362BEB0F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371" y="3389572"/>
            <a:ext cx="7053943" cy="2543140"/>
          </a:xfrm>
        </p:spPr>
        <p:txBody>
          <a:bodyPr anchor="t">
            <a:norm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Outline: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Brief introduction to Reionization and quasars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The challenges at 6 &lt; z &lt; 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Predicting quasar continua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Filling in the gap at 6 &lt; z &lt; 7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4E56A8-93D5-4BE3-AE61-84677331A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D492A0C-1773-477B-83B5-C707CB057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30E7006A-020E-43CC-B077-DDFF45701D03}"/>
              </a:ext>
            </a:extLst>
          </p:cNvPr>
          <p:cNvSpPr txBox="1">
            <a:spLocks/>
          </p:cNvSpPr>
          <p:nvPr/>
        </p:nvSpPr>
        <p:spPr>
          <a:xfrm>
            <a:off x="482600" y="732032"/>
            <a:ext cx="9352516" cy="27363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>
                <a:solidFill>
                  <a:srgbClr val="FFFFFF"/>
                </a:solidFill>
              </a:rPr>
              <a:t>Chronicling the reionization history with 6 &lt; z &lt; 7 quasars</a:t>
            </a:r>
            <a:endParaRPr lang="en-SK" sz="5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567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9D021EA-8B89-D327-F264-7B48A1F77863}"/>
              </a:ext>
            </a:extLst>
          </p:cNvPr>
          <p:cNvSpPr txBox="1"/>
          <p:nvPr/>
        </p:nvSpPr>
        <p:spPr>
          <a:xfrm>
            <a:off x="966933" y="653868"/>
            <a:ext cx="10258134" cy="400110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ea typeface="CMU Serif Roman" panose="02000603000000000000" pitchFamily="2" charset="0"/>
                <a:cs typeface="CMU Serif Roman" panose="02000603000000000000" pitchFamily="2" charset="0"/>
              </a:rPr>
              <a:t>combine modeling of </a:t>
            </a:r>
            <a:r>
              <a:rPr lang="en-US" sz="2000">
                <a:solidFill>
                  <a:srgbClr val="F2A372"/>
                </a:solidFill>
                <a:ea typeface="CMU Serif Roman" panose="02000603000000000000" pitchFamily="2" charset="0"/>
                <a:cs typeface="CMU Serif Roman" panose="02000603000000000000" pitchFamily="2" charset="0"/>
              </a:rPr>
              <a:t>damping wings </a:t>
            </a:r>
            <a:r>
              <a:rPr lang="en-US" sz="2000">
                <a:solidFill>
                  <a:schemeClr val="bg1"/>
                </a:solidFill>
                <a:ea typeface="CMU Serif Roman" panose="02000603000000000000" pitchFamily="2" charset="0"/>
                <a:cs typeface="CMU Serif Roman" panose="02000603000000000000" pitchFamily="2" charset="0"/>
              </a:rPr>
              <a:t>and </a:t>
            </a:r>
            <a:r>
              <a:rPr lang="en-US" sz="2000">
                <a:solidFill>
                  <a:srgbClr val="FCD697"/>
                </a:solidFill>
                <a:ea typeface="CMU Serif Roman" panose="02000603000000000000" pitchFamily="2" charset="0"/>
                <a:cs typeface="CMU Serif Roman" panose="02000603000000000000" pitchFamily="2" charset="0"/>
              </a:rPr>
              <a:t>proximity zones </a:t>
            </a:r>
            <a:r>
              <a:rPr lang="en-US" sz="2000">
                <a:solidFill>
                  <a:schemeClr val="bg1"/>
                </a:solidFill>
                <a:ea typeface="CMU Serif Roman" panose="02000603000000000000" pitchFamily="2" charset="0"/>
                <a:cs typeface="CMU Serif Roman" panose="02000603000000000000" pitchFamily="2" charset="0"/>
              </a:rPr>
              <a:t>across </a:t>
            </a:r>
            <a:r>
              <a:rPr lang="en-US" sz="2000" u="sng">
                <a:solidFill>
                  <a:schemeClr val="bg1"/>
                </a:solidFill>
                <a:ea typeface="CMU Serif Roman" panose="02000603000000000000" pitchFamily="2" charset="0"/>
                <a:cs typeface="CMU Serif Roman" panose="02000603000000000000" pitchFamily="2" charset="0"/>
              </a:rPr>
              <a:t>multiple sightlines</a:t>
            </a:r>
            <a:endParaRPr lang="en-SK" sz="2000" u="sng" baseline="-25000">
              <a:solidFill>
                <a:srgbClr val="FCD697"/>
              </a:solidFill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1B6AB5-DA48-E3BB-F4A8-CEDE1DA165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26290" y="1198705"/>
            <a:ext cx="6916462" cy="46955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50A6AA2-9F5A-2444-5B96-7A217EFB9311}"/>
              </a:ext>
            </a:extLst>
          </p:cNvPr>
          <p:cNvSpPr/>
          <p:nvPr/>
        </p:nvSpPr>
        <p:spPr>
          <a:xfrm>
            <a:off x="5293430" y="1389471"/>
            <a:ext cx="1605139" cy="3909254"/>
          </a:xfrm>
          <a:prstGeom prst="rect">
            <a:avLst/>
          </a:prstGeom>
          <a:solidFill>
            <a:schemeClr val="accent1">
              <a:lumMod val="75000"/>
              <a:alpha val="45098"/>
            </a:schemeClr>
          </a:solidFill>
          <a:ln>
            <a:noFill/>
          </a:ln>
          <a:effectLst>
            <a:softEdge rad="45339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K" sz="8000" b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396E10-38E4-5909-8183-8DCE8D562409}"/>
              </a:ext>
            </a:extLst>
          </p:cNvPr>
          <p:cNvSpPr txBox="1"/>
          <p:nvPr/>
        </p:nvSpPr>
        <p:spPr>
          <a:xfrm>
            <a:off x="2210808" y="83163"/>
            <a:ext cx="7876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Filling in the gap at 6 &lt; z &lt; 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19E82F-D0C5-834A-645B-8F1AF59938F2}"/>
              </a:ext>
            </a:extLst>
          </p:cNvPr>
          <p:cNvSpPr txBox="1"/>
          <p:nvPr/>
        </p:nvSpPr>
        <p:spPr>
          <a:xfrm>
            <a:off x="3735861" y="6441065"/>
            <a:ext cx="47202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K" sz="1600">
                <a:solidFill>
                  <a:srgbClr val="FFFFFF"/>
                </a:solidFill>
              </a:rPr>
              <a:t>Dominika Ďurovčíková | December 1, 2023 </a:t>
            </a:r>
            <a:endParaRPr lang="en-SK" sz="1600"/>
          </a:p>
        </p:txBody>
      </p:sp>
    </p:spTree>
    <p:extLst>
      <p:ext uri="{BB962C8B-B14F-4D97-AF65-F5344CB8AC3E}">
        <p14:creationId xmlns:p14="http://schemas.microsoft.com/office/powerpoint/2010/main" val="14822848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of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D34EE29A-82E5-8258-B71E-5AC895F60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271" y="552928"/>
            <a:ext cx="4453917" cy="57521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2E0080-73E4-EB18-D59C-B91898563753}"/>
              </a:ext>
            </a:extLst>
          </p:cNvPr>
          <p:cNvSpPr txBox="1"/>
          <p:nvPr/>
        </p:nvSpPr>
        <p:spPr>
          <a:xfrm>
            <a:off x="5986678" y="842036"/>
            <a:ext cx="57650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ea typeface="CMU Serif Roman" panose="02000603000000000000" pitchFamily="2" charset="0"/>
                <a:cs typeface="CMU Serif Roman" panose="02000603000000000000" pitchFamily="2" charset="0"/>
              </a:rPr>
              <a:t>sample of </a:t>
            </a:r>
            <a:r>
              <a:rPr lang="en-US" sz="2400">
                <a:solidFill>
                  <a:schemeClr val="tx2">
                    <a:lumMod val="50000"/>
                    <a:lumOff val="50000"/>
                  </a:schemeClr>
                </a:solidFill>
                <a:ea typeface="CMU Serif Roman" panose="02000603000000000000" pitchFamily="2" charset="0"/>
                <a:cs typeface="CMU Serif Roman" panose="02000603000000000000" pitchFamily="2" charset="0"/>
              </a:rPr>
              <a:t>19 quasars</a:t>
            </a:r>
            <a:r>
              <a:rPr lang="en-US" sz="2400">
                <a:solidFill>
                  <a:schemeClr val="bg1"/>
                </a:solidFill>
                <a:ea typeface="CMU Serif Roman" panose="02000603000000000000" pitchFamily="2" charset="0"/>
                <a:cs typeface="CMU Serif Roman" panose="02000603000000000000" pitchFamily="2" charset="0"/>
              </a:rPr>
              <a:t> observed primarily with Magellan/FIRE, supplemented by VLT/X-Shooter, Keck/MOSFIRE, Keck/ESI </a:t>
            </a:r>
            <a:endParaRPr lang="en-SK" sz="2400" baseline="-25000">
              <a:solidFill>
                <a:schemeClr val="bg1"/>
              </a:solidFill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307A6F-839A-B705-97BE-CD780E0A43F0}"/>
              </a:ext>
            </a:extLst>
          </p:cNvPr>
          <p:cNvSpPr txBox="1"/>
          <p:nvPr/>
        </p:nvSpPr>
        <p:spPr>
          <a:xfrm>
            <a:off x="2210808" y="83163"/>
            <a:ext cx="7876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Filling in the gap at 6 &lt; z &lt; 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15B0BA-849A-57B9-65E2-874E5A025EBC}"/>
              </a:ext>
            </a:extLst>
          </p:cNvPr>
          <p:cNvSpPr txBox="1"/>
          <p:nvPr/>
        </p:nvSpPr>
        <p:spPr>
          <a:xfrm>
            <a:off x="3735861" y="6441065"/>
            <a:ext cx="47202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K" sz="1600">
                <a:solidFill>
                  <a:srgbClr val="FFFFFF"/>
                </a:solidFill>
              </a:rPr>
              <a:t>Dominika Ďurovčíková | December 1, 2023 </a:t>
            </a:r>
            <a:endParaRPr lang="en-SK" sz="16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319BEC-FD71-FA47-62D1-0540742A0CEA}"/>
              </a:ext>
            </a:extLst>
          </p:cNvPr>
          <p:cNvSpPr txBox="1"/>
          <p:nvPr/>
        </p:nvSpPr>
        <p:spPr>
          <a:xfrm>
            <a:off x="8766008" y="6041748"/>
            <a:ext cx="29782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>
                <a:solidFill>
                  <a:schemeClr val="bg1"/>
                </a:solidFill>
              </a:rPr>
              <a:t>DD et al. (in prep.)</a:t>
            </a:r>
          </a:p>
        </p:txBody>
      </p:sp>
    </p:spTree>
    <p:extLst>
      <p:ext uri="{BB962C8B-B14F-4D97-AF65-F5344CB8AC3E}">
        <p14:creationId xmlns:p14="http://schemas.microsoft.com/office/powerpoint/2010/main" val="26478350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52E0080-73E4-EB18-D59C-B91898563753}"/>
              </a:ext>
            </a:extLst>
          </p:cNvPr>
          <p:cNvSpPr txBox="1"/>
          <p:nvPr/>
        </p:nvSpPr>
        <p:spPr>
          <a:xfrm>
            <a:off x="5986678" y="842036"/>
            <a:ext cx="576501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ea typeface="CMU Serif Roman" panose="02000603000000000000" pitchFamily="2" charset="0"/>
                <a:cs typeface="CMU Serif Roman" panose="02000603000000000000" pitchFamily="2" charset="0"/>
              </a:rPr>
              <a:t>sample of </a:t>
            </a:r>
            <a:r>
              <a:rPr lang="en-US" sz="2400">
                <a:solidFill>
                  <a:schemeClr val="tx2">
                    <a:lumMod val="50000"/>
                    <a:lumOff val="50000"/>
                  </a:schemeClr>
                </a:solidFill>
                <a:ea typeface="CMU Serif Roman" panose="02000603000000000000" pitchFamily="2" charset="0"/>
                <a:cs typeface="CMU Serif Roman" panose="02000603000000000000" pitchFamily="2" charset="0"/>
              </a:rPr>
              <a:t>19 quasars</a:t>
            </a:r>
            <a:r>
              <a:rPr lang="en-US" sz="2400">
                <a:solidFill>
                  <a:schemeClr val="bg1"/>
                </a:solidFill>
                <a:ea typeface="CMU Serif Roman" panose="02000603000000000000" pitchFamily="2" charset="0"/>
                <a:cs typeface="CMU Serif Roman" panose="02000603000000000000" pitchFamily="2" charset="0"/>
              </a:rPr>
              <a:t> observed primarily with Magellan/FIRE, supplemented by VLT/X-Shooter, Keck/MOSFIRE, Keck/ESI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>
              <a:solidFill>
                <a:schemeClr val="bg1"/>
              </a:solidFill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ea typeface="CMU Serif Roman" panose="02000603000000000000" pitchFamily="2" charset="0"/>
                <a:cs typeface="CMU Serif Roman" panose="02000603000000000000" pitchFamily="2" charset="0"/>
              </a:rPr>
              <a:t>used </a:t>
            </a:r>
            <a:r>
              <a:rPr lang="en-US" sz="2400">
                <a:solidFill>
                  <a:schemeClr val="tx2">
                    <a:lumMod val="50000"/>
                    <a:lumOff val="50000"/>
                  </a:schemeClr>
                </a:solidFill>
                <a:ea typeface="CMU Serif Roman" panose="02000603000000000000" pitchFamily="2" charset="0"/>
                <a:cs typeface="CMU Serif Roman" panose="02000603000000000000" pitchFamily="2" charset="0"/>
              </a:rPr>
              <a:t>QSANNdRA</a:t>
            </a:r>
            <a:r>
              <a:rPr lang="en-US" sz="2400">
                <a:solidFill>
                  <a:schemeClr val="bg1"/>
                </a:solidFill>
                <a:ea typeface="CMU Serif Roman" panose="02000603000000000000" pitchFamily="2" charset="0"/>
                <a:cs typeface="CMU Serif Roman" panose="02000603000000000000" pitchFamily="2" charset="0"/>
              </a:rPr>
              <a:t> to predict the Lya continua for the whole sample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>
              <a:solidFill>
                <a:schemeClr val="bg1"/>
              </a:solidFill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SK" sz="2400" baseline="-25000">
              <a:solidFill>
                <a:schemeClr val="bg1"/>
              </a:solidFill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5" name="Picture 4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C5E25BCC-57BD-34EC-78F9-11602E794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134" y="1066360"/>
            <a:ext cx="5419012" cy="43057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E86EBA-60B3-6F7D-FB78-ED2894970E5B}"/>
              </a:ext>
            </a:extLst>
          </p:cNvPr>
          <p:cNvSpPr txBox="1"/>
          <p:nvPr/>
        </p:nvSpPr>
        <p:spPr>
          <a:xfrm>
            <a:off x="2210808" y="83163"/>
            <a:ext cx="7876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Filling in the gap at 6 &lt; z &lt; 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D424D1-D1DD-1AC3-6C12-7CEDEB9875BB}"/>
              </a:ext>
            </a:extLst>
          </p:cNvPr>
          <p:cNvSpPr txBox="1"/>
          <p:nvPr/>
        </p:nvSpPr>
        <p:spPr>
          <a:xfrm>
            <a:off x="3735861" y="6441065"/>
            <a:ext cx="47202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K" sz="1600">
                <a:solidFill>
                  <a:srgbClr val="FFFFFF"/>
                </a:solidFill>
              </a:rPr>
              <a:t>Dominika Ďurovčíková | December 1, 2023 </a:t>
            </a:r>
            <a:endParaRPr lang="en-SK" sz="16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4CCA99-0B1A-AB2D-4AE8-8FAD8CE4E7E9}"/>
              </a:ext>
            </a:extLst>
          </p:cNvPr>
          <p:cNvSpPr txBox="1"/>
          <p:nvPr/>
        </p:nvSpPr>
        <p:spPr>
          <a:xfrm>
            <a:off x="8766008" y="6041748"/>
            <a:ext cx="29782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>
                <a:solidFill>
                  <a:schemeClr val="bg1"/>
                </a:solidFill>
              </a:rPr>
              <a:t>DD et al. (in prep.)</a:t>
            </a:r>
          </a:p>
        </p:txBody>
      </p:sp>
    </p:spTree>
    <p:extLst>
      <p:ext uri="{BB962C8B-B14F-4D97-AF65-F5344CB8AC3E}">
        <p14:creationId xmlns:p14="http://schemas.microsoft.com/office/powerpoint/2010/main" val="20594501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52E0080-73E4-EB18-D59C-B91898563753}"/>
              </a:ext>
            </a:extLst>
          </p:cNvPr>
          <p:cNvSpPr txBox="1"/>
          <p:nvPr/>
        </p:nvSpPr>
        <p:spPr>
          <a:xfrm>
            <a:off x="5986678" y="842036"/>
            <a:ext cx="576501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ea typeface="CMU Serif Roman" panose="02000603000000000000" pitchFamily="2" charset="0"/>
                <a:cs typeface="CMU Serif Roman" panose="02000603000000000000" pitchFamily="2" charset="0"/>
              </a:rPr>
              <a:t>sample of 19 quasars observed primarily with Magellan/FIRE, supplemented by VLT/X-Shooter, Keck/MOSFIRE, Keck/ESI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>
              <a:solidFill>
                <a:schemeClr val="bg1"/>
              </a:solidFill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ea typeface="CMU Serif Roman" panose="02000603000000000000" pitchFamily="2" charset="0"/>
                <a:cs typeface="CMU Serif Roman" panose="02000603000000000000" pitchFamily="2" charset="0"/>
              </a:rPr>
              <a:t>used </a:t>
            </a:r>
            <a:r>
              <a:rPr lang="en-US" sz="2400">
                <a:solidFill>
                  <a:schemeClr val="tx2">
                    <a:lumMod val="50000"/>
                    <a:lumOff val="50000"/>
                  </a:schemeClr>
                </a:solidFill>
                <a:ea typeface="CMU Serif Roman" panose="02000603000000000000" pitchFamily="2" charset="0"/>
                <a:cs typeface="CMU Serif Roman" panose="02000603000000000000" pitchFamily="2" charset="0"/>
              </a:rPr>
              <a:t>QSANNdRA</a:t>
            </a:r>
            <a:r>
              <a:rPr lang="en-US" sz="2400">
                <a:solidFill>
                  <a:schemeClr val="bg1"/>
                </a:solidFill>
                <a:ea typeface="CMU Serif Roman" panose="02000603000000000000" pitchFamily="2" charset="0"/>
                <a:cs typeface="CMU Serif Roman" panose="02000603000000000000" pitchFamily="2" charset="0"/>
              </a:rPr>
              <a:t> to predict the Lya continua for the whole sample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>
              <a:solidFill>
                <a:schemeClr val="bg1"/>
              </a:solidFill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ea typeface="CMU Serif Roman" panose="02000603000000000000" pitchFamily="2" charset="0"/>
                <a:cs typeface="CMU Serif Roman" panose="02000603000000000000" pitchFamily="2" charset="0"/>
              </a:rPr>
              <a:t>stacked continuum-normalized spectra in </a:t>
            </a:r>
            <a:r>
              <a:rPr lang="en-US" sz="2400">
                <a:solidFill>
                  <a:schemeClr val="tx2">
                    <a:lumMod val="50000"/>
                    <a:lumOff val="50000"/>
                  </a:schemeClr>
                </a:solidFill>
                <a:ea typeface="CMU Serif Roman" panose="02000603000000000000" pitchFamily="2" charset="0"/>
                <a:cs typeface="CMU Serif Roman" panose="02000603000000000000" pitchFamily="2" charset="0"/>
              </a:rPr>
              <a:t>three distinct redshift bins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>
              <a:solidFill>
                <a:schemeClr val="bg1"/>
              </a:solidFill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SK" sz="2400" baseline="-25000">
              <a:solidFill>
                <a:schemeClr val="bg1"/>
              </a:solidFill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6" name="Picture 5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BB48BE09-E13A-D7FF-B1CB-033735019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88" y="1378312"/>
            <a:ext cx="5357812" cy="42322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194BEB-42F3-D1F8-B015-3AA7CB676D58}"/>
              </a:ext>
            </a:extLst>
          </p:cNvPr>
          <p:cNvSpPr txBox="1"/>
          <p:nvPr/>
        </p:nvSpPr>
        <p:spPr>
          <a:xfrm>
            <a:off x="2210808" y="83163"/>
            <a:ext cx="7876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Filling in the gap at 6 &lt; z &lt; 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469847-2B56-4BD5-A60A-5073B43E6183}"/>
              </a:ext>
            </a:extLst>
          </p:cNvPr>
          <p:cNvSpPr txBox="1"/>
          <p:nvPr/>
        </p:nvSpPr>
        <p:spPr>
          <a:xfrm>
            <a:off x="3735861" y="6441065"/>
            <a:ext cx="47202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K" sz="1600">
                <a:solidFill>
                  <a:srgbClr val="FFFFFF"/>
                </a:solidFill>
              </a:rPr>
              <a:t>Dominika Ďurovčíková | December 1, 2023 </a:t>
            </a:r>
            <a:endParaRPr lang="en-SK" sz="16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33340D-0D77-7BFC-4FE4-D63B65CEBB55}"/>
              </a:ext>
            </a:extLst>
          </p:cNvPr>
          <p:cNvSpPr txBox="1"/>
          <p:nvPr/>
        </p:nvSpPr>
        <p:spPr>
          <a:xfrm>
            <a:off x="8766008" y="6041748"/>
            <a:ext cx="29782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>
                <a:solidFill>
                  <a:schemeClr val="bg1"/>
                </a:solidFill>
              </a:rPr>
              <a:t>DD et al. (in prep.)</a:t>
            </a:r>
          </a:p>
        </p:txBody>
      </p:sp>
    </p:spTree>
    <p:extLst>
      <p:ext uri="{BB962C8B-B14F-4D97-AF65-F5344CB8AC3E}">
        <p14:creationId xmlns:p14="http://schemas.microsoft.com/office/powerpoint/2010/main" val="39180086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4D0466-A260-B70F-8BD7-C0055C95746B}"/>
              </a:ext>
            </a:extLst>
          </p:cNvPr>
          <p:cNvSpPr txBox="1"/>
          <p:nvPr/>
        </p:nvSpPr>
        <p:spPr>
          <a:xfrm>
            <a:off x="2210808" y="83163"/>
            <a:ext cx="7876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Filling in the gap at 6 &lt; z &lt; 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72945E-46DC-D7FF-D0A1-F1930F73EEA8}"/>
              </a:ext>
            </a:extLst>
          </p:cNvPr>
          <p:cNvSpPr txBox="1"/>
          <p:nvPr/>
        </p:nvSpPr>
        <p:spPr>
          <a:xfrm>
            <a:off x="3735861" y="6441065"/>
            <a:ext cx="47202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K" sz="1600">
                <a:solidFill>
                  <a:srgbClr val="FFFFFF"/>
                </a:solidFill>
              </a:rPr>
              <a:t>Dominika Ďurovčíková | December 1, 2023 </a:t>
            </a:r>
            <a:endParaRPr lang="en-SK" sz="16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B6D770-8358-F63D-3CE2-E1933278CE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1679" y="915664"/>
            <a:ext cx="3895071" cy="50304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B757D2-8C55-A055-3A2B-CA46AF3B18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2" b="180"/>
          <a:stretch/>
        </p:blipFill>
        <p:spPr>
          <a:xfrm>
            <a:off x="6700709" y="1495659"/>
            <a:ext cx="4987103" cy="3914541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B67AB248-773E-113F-E82C-B024AD71AA50}"/>
              </a:ext>
            </a:extLst>
          </p:cNvPr>
          <p:cNvGrpSpPr/>
          <p:nvPr/>
        </p:nvGrpSpPr>
        <p:grpSpPr>
          <a:xfrm>
            <a:off x="986077" y="1986153"/>
            <a:ext cx="6625547" cy="3640478"/>
            <a:chOff x="986077" y="1986153"/>
            <a:chExt cx="6625547" cy="364047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5EEA41C-F0CF-FFDE-E507-A4BB2138A7F5}"/>
                </a:ext>
              </a:extLst>
            </p:cNvPr>
            <p:cNvGrpSpPr/>
            <p:nvPr/>
          </p:nvGrpSpPr>
          <p:grpSpPr>
            <a:xfrm>
              <a:off x="986077" y="4389121"/>
              <a:ext cx="5455321" cy="1237510"/>
              <a:chOff x="986077" y="4389121"/>
              <a:chExt cx="5455321" cy="1237510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8EAA169-B920-8FF4-021B-FA71A925630F}"/>
                  </a:ext>
                </a:extLst>
              </p:cNvPr>
              <p:cNvSpPr/>
              <p:nvPr/>
            </p:nvSpPr>
            <p:spPr>
              <a:xfrm>
                <a:off x="986077" y="4389121"/>
                <a:ext cx="3451123" cy="1237510"/>
              </a:xfrm>
              <a:prstGeom prst="rect">
                <a:avLst/>
              </a:prstGeom>
              <a:noFill/>
              <a:ln w="57150">
                <a:solidFill>
                  <a:srgbClr val="1E517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166CFCD-E69C-ED89-EDBA-F517F014C698}"/>
                  </a:ext>
                </a:extLst>
              </p:cNvPr>
              <p:cNvSpPr txBox="1"/>
              <p:nvPr/>
            </p:nvSpPr>
            <p:spPr>
              <a:xfrm>
                <a:off x="4809957" y="4871847"/>
                <a:ext cx="1631441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K" sz="2000">
                    <a:solidFill>
                      <a:srgbClr val="1E517D"/>
                    </a:solidFill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z = 6.0 – 6.3 </a:t>
                </a:r>
              </a:p>
            </p:txBody>
          </p:sp>
        </p:grp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39F6DB3-4C11-D519-03CA-FAD92AE9F963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 flipV="1">
              <a:off x="4437200" y="1986153"/>
              <a:ext cx="3174424" cy="3021723"/>
            </a:xfrm>
            <a:prstGeom prst="straightConnector1">
              <a:avLst/>
            </a:prstGeom>
            <a:ln w="57150">
              <a:solidFill>
                <a:srgbClr val="1E517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9FE6678-F53E-C24D-47F6-A7113E5B2DA8}"/>
              </a:ext>
            </a:extLst>
          </p:cNvPr>
          <p:cNvGrpSpPr/>
          <p:nvPr/>
        </p:nvGrpSpPr>
        <p:grpSpPr>
          <a:xfrm>
            <a:off x="958643" y="2198426"/>
            <a:ext cx="6652981" cy="2219282"/>
            <a:chOff x="958643" y="2198426"/>
            <a:chExt cx="6652981" cy="2219282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C752FAC-6947-27AF-3521-B9C60285DD05}"/>
                </a:ext>
              </a:extLst>
            </p:cNvPr>
            <p:cNvCxnSpPr>
              <a:cxnSpLocks/>
              <a:stCxn id="18" idx="3"/>
            </p:cNvCxnSpPr>
            <p:nvPr/>
          </p:nvCxnSpPr>
          <p:spPr>
            <a:xfrm flipV="1">
              <a:off x="4409766" y="2198426"/>
              <a:ext cx="3201858" cy="1357139"/>
            </a:xfrm>
            <a:prstGeom prst="straightConnector1">
              <a:avLst/>
            </a:prstGeom>
            <a:ln w="57150">
              <a:solidFill>
                <a:srgbClr val="AEC56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FB79122-5BED-A007-AE8F-02BAC9D48D46}"/>
                </a:ext>
              </a:extLst>
            </p:cNvPr>
            <p:cNvGrpSpPr/>
            <p:nvPr/>
          </p:nvGrpSpPr>
          <p:grpSpPr>
            <a:xfrm>
              <a:off x="958643" y="2256567"/>
              <a:ext cx="5502894" cy="2161141"/>
              <a:chOff x="958643" y="2256567"/>
              <a:chExt cx="5502894" cy="2161141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9D1C815-B2E9-6C7A-FCBF-20B99B0FC94C}"/>
                  </a:ext>
                </a:extLst>
              </p:cNvPr>
              <p:cNvSpPr/>
              <p:nvPr/>
            </p:nvSpPr>
            <p:spPr>
              <a:xfrm>
                <a:off x="958643" y="2693422"/>
                <a:ext cx="3451123" cy="1724286"/>
              </a:xfrm>
              <a:prstGeom prst="rect">
                <a:avLst/>
              </a:prstGeom>
              <a:noFill/>
              <a:ln w="57150">
                <a:solidFill>
                  <a:srgbClr val="AEC56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7F8B544-DD29-2605-4D2E-50F628B100DA}"/>
                  </a:ext>
                </a:extLst>
              </p:cNvPr>
              <p:cNvSpPr txBox="1"/>
              <p:nvPr/>
            </p:nvSpPr>
            <p:spPr>
              <a:xfrm>
                <a:off x="4830099" y="2256567"/>
                <a:ext cx="1631438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K" sz="2000">
                    <a:solidFill>
                      <a:srgbClr val="AEC562"/>
                    </a:solidFill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z = 6.3 – 6.7 </a:t>
                </a:r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79E94CE-BBEC-958B-93F5-7ECD9B077147}"/>
              </a:ext>
            </a:extLst>
          </p:cNvPr>
          <p:cNvGrpSpPr/>
          <p:nvPr/>
        </p:nvGrpSpPr>
        <p:grpSpPr>
          <a:xfrm>
            <a:off x="958643" y="969136"/>
            <a:ext cx="6652981" cy="1724286"/>
            <a:chOff x="958643" y="969136"/>
            <a:chExt cx="6652981" cy="1724286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38BABBE-0498-B0EA-FF35-BBAD784CC39D}"/>
                </a:ext>
              </a:extLst>
            </p:cNvPr>
            <p:cNvCxnSpPr>
              <a:cxnSpLocks/>
              <a:stCxn id="21" idx="3"/>
            </p:cNvCxnSpPr>
            <p:nvPr/>
          </p:nvCxnSpPr>
          <p:spPr>
            <a:xfrm>
              <a:off x="4409766" y="1831279"/>
              <a:ext cx="3201858" cy="659726"/>
            </a:xfrm>
            <a:prstGeom prst="straightConnector1">
              <a:avLst/>
            </a:prstGeom>
            <a:ln w="57150">
              <a:solidFill>
                <a:srgbClr val="C0343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A172CB5-D165-D5FC-A930-46F7A816D940}"/>
                </a:ext>
              </a:extLst>
            </p:cNvPr>
            <p:cNvGrpSpPr/>
            <p:nvPr/>
          </p:nvGrpSpPr>
          <p:grpSpPr>
            <a:xfrm>
              <a:off x="958643" y="969136"/>
              <a:ext cx="5482752" cy="1724286"/>
              <a:chOff x="958643" y="969136"/>
              <a:chExt cx="5482752" cy="1724286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B2732EA-03FA-DEB7-29B0-A9AD2351EE26}"/>
                  </a:ext>
                </a:extLst>
              </p:cNvPr>
              <p:cNvSpPr/>
              <p:nvPr/>
            </p:nvSpPr>
            <p:spPr>
              <a:xfrm>
                <a:off x="958643" y="969136"/>
                <a:ext cx="3451123" cy="1724286"/>
              </a:xfrm>
              <a:prstGeom prst="rect">
                <a:avLst/>
              </a:prstGeom>
              <a:noFill/>
              <a:ln w="57150">
                <a:solidFill>
                  <a:srgbClr val="C0343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C4862EB-B1DA-2AA4-5FED-2F2C4CB67120}"/>
                  </a:ext>
                </a:extLst>
              </p:cNvPr>
              <p:cNvSpPr txBox="1"/>
              <p:nvPr/>
            </p:nvSpPr>
            <p:spPr>
              <a:xfrm>
                <a:off x="4809957" y="1257339"/>
                <a:ext cx="1631438" cy="4001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K" sz="2000">
                    <a:solidFill>
                      <a:srgbClr val="C0343B"/>
                    </a:solidFill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z = 6.7 – 7.1 </a:t>
                </a: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1C779DC-F50A-5F1E-6E7B-2CA9C7650221}"/>
              </a:ext>
            </a:extLst>
          </p:cNvPr>
          <p:cNvGrpSpPr/>
          <p:nvPr/>
        </p:nvGrpSpPr>
        <p:grpSpPr>
          <a:xfrm>
            <a:off x="8354953" y="296550"/>
            <a:ext cx="3723828" cy="1960116"/>
            <a:chOff x="7724500" y="937787"/>
            <a:chExt cx="3723828" cy="1960116"/>
          </a:xfrm>
        </p:grpSpPr>
        <p:sp>
          <p:nvSpPr>
            <p:cNvPr id="34" name="Arrow: Right 8">
              <a:extLst>
                <a:ext uri="{FF2B5EF4-FFF2-40B4-BE49-F238E27FC236}">
                  <a16:creationId xmlns:a16="http://schemas.microsoft.com/office/drawing/2014/main" id="{0E2E8B7E-9300-84E7-7D95-1C160963553F}"/>
                </a:ext>
              </a:extLst>
            </p:cNvPr>
            <p:cNvSpPr/>
            <p:nvPr/>
          </p:nvSpPr>
          <p:spPr>
            <a:xfrm rot="4456155">
              <a:off x="9157281" y="1833816"/>
              <a:ext cx="1224264" cy="903909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3D4384B-22F7-DB1A-603E-318428DB30BF}"/>
                </a:ext>
              </a:extLst>
            </p:cNvPr>
            <p:cNvSpPr/>
            <p:nvPr/>
          </p:nvSpPr>
          <p:spPr>
            <a:xfrm>
              <a:off x="7724500" y="937787"/>
              <a:ext cx="3723828" cy="83042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K"/>
                <a:t>emergence of damping wings!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51EB8400-76B5-E935-85CC-93F5C9861EA7}"/>
              </a:ext>
            </a:extLst>
          </p:cNvPr>
          <p:cNvSpPr txBox="1"/>
          <p:nvPr/>
        </p:nvSpPr>
        <p:spPr>
          <a:xfrm>
            <a:off x="8766008" y="6041748"/>
            <a:ext cx="29782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>
                <a:solidFill>
                  <a:schemeClr val="bg1"/>
                </a:solidFill>
              </a:rPr>
              <a:t>DD et al. (in prep.)</a:t>
            </a:r>
          </a:p>
        </p:txBody>
      </p:sp>
    </p:spTree>
    <p:extLst>
      <p:ext uri="{BB962C8B-B14F-4D97-AF65-F5344CB8AC3E}">
        <p14:creationId xmlns:p14="http://schemas.microsoft.com/office/powerpoint/2010/main" val="374867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52E0080-73E4-EB18-D59C-B91898563753}"/>
                  </a:ext>
                </a:extLst>
              </p:cNvPr>
              <p:cNvSpPr txBox="1"/>
              <p:nvPr/>
            </p:nvSpPr>
            <p:spPr>
              <a:xfrm>
                <a:off x="5986678" y="842036"/>
                <a:ext cx="5765016" cy="5509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>
                    <a:solidFill>
                      <a:schemeClr val="bg1"/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rPr>
                  <a:t>sample of 19 quasars observed primarily with Magellan/FIRE, supplemented by VLT/X-Shooter, Keck/MOSFIRE, Keck/ESI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400">
                  <a:solidFill>
                    <a:schemeClr val="bg1"/>
                  </a:solidFill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>
                    <a:solidFill>
                      <a:schemeClr val="bg1"/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rPr>
                  <a:t>used </a:t>
                </a:r>
                <a:r>
                  <a:rPr lang="en-US" sz="2400">
                    <a:solidFill>
                      <a:schemeClr val="tx2">
                        <a:lumMod val="50000"/>
                        <a:lumOff val="50000"/>
                      </a:schemeClr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rPr>
                  <a:t>QSANNdRA</a:t>
                </a:r>
                <a:r>
                  <a:rPr lang="en-US" sz="2400">
                    <a:solidFill>
                      <a:schemeClr val="bg1"/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rPr>
                  <a:t> to predict the Lya continua for the whole sample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400">
                  <a:solidFill>
                    <a:schemeClr val="bg1"/>
                  </a:solidFill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>
                    <a:solidFill>
                      <a:schemeClr val="bg1"/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rPr>
                  <a:t>stacked continuum-normalized spectra in </a:t>
                </a:r>
                <a:r>
                  <a:rPr lang="en-US" sz="2400">
                    <a:solidFill>
                      <a:schemeClr val="tx2">
                        <a:lumMod val="50000"/>
                        <a:lumOff val="50000"/>
                      </a:schemeClr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rPr>
                  <a:t>three distinct redshift bins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400">
                  <a:solidFill>
                    <a:schemeClr val="tx2">
                      <a:lumMod val="50000"/>
                      <a:lumOff val="50000"/>
                    </a:schemeClr>
                  </a:solidFill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>
                    <a:solidFill>
                      <a:schemeClr val="bg1"/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rPr>
                  <a:t>fit each stacked spectrum with </a:t>
                </a:r>
                <a:r>
                  <a:rPr lang="en-US" sz="2400">
                    <a:solidFill>
                      <a:schemeClr val="tx2">
                        <a:lumMod val="50000"/>
                        <a:lumOff val="50000"/>
                      </a:schemeClr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rPr>
                  <a:t>simulation-based models</a:t>
                </a:r>
                <a:r>
                  <a:rPr lang="en-US" sz="2400">
                    <a:solidFill>
                      <a:schemeClr val="bg1"/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K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SK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MU SERIF ROMAN" panose="02000603000000000000" pitchFamily="2" charset="0"/>
                                <a:cs typeface="CMU SERIF ROMAN" panose="02000603000000000000" pitchFamily="2" charset="0"/>
                              </a:rPr>
                            </m:ctrlPr>
                          </m:accPr>
                          <m:e>
                            <m:r>
                              <a:rPr lang="en-US" sz="2400" b="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MU SERIF ROMAN" panose="02000603000000000000" pitchFamily="2" charset="0"/>
                                <a:cs typeface="CMU SERIF ROMAN" panose="02000603000000000000" pitchFamily="2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sz="2400" b="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rPr>
                          <m:t>HI</m:t>
                        </m:r>
                      </m:sub>
                    </m:sSub>
                  </m:oMath>
                </a14:m>
                <a:r>
                  <a:rPr lang="en-US" sz="2400">
                    <a:solidFill>
                      <a:schemeClr val="bg1"/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rPr>
                  <a:t>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rPr>
                          <m:t>log</m:t>
                        </m:r>
                      </m:fName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MU Serif Roman" panose="02000603000000000000" pitchFamily="2" charset="0"/>
                                <a:cs typeface="CMU Serif Roman" panose="02000603000000000000" pitchFamily="2" charset="0"/>
                              </a:rPr>
                            </m:ctrlPr>
                          </m:sSubPr>
                          <m:e>
                            <m:r>
                              <a:rPr lang="en-US" sz="2400" b="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MU Serif Roman" panose="02000603000000000000" pitchFamily="2" charset="0"/>
                                <a:cs typeface="CMU Serif Roman" panose="02000603000000000000" pitchFamily="2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400" b="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MU Serif Roman" panose="02000603000000000000" pitchFamily="2" charset="0"/>
                                <a:cs typeface="CMU Serif Roman" panose="02000603000000000000" pitchFamily="2" charset="0"/>
                              </a:rPr>
                              <m:t>𝑄</m:t>
                            </m:r>
                          </m:sub>
                        </m:sSub>
                      </m:e>
                    </m:func>
                  </m:oMath>
                </a14:m>
                <a:r>
                  <a:rPr lang="en-US" sz="2400">
                    <a:solidFill>
                      <a:schemeClr val="bg1"/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rPr>
                  <a:t>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400">
                  <a:solidFill>
                    <a:schemeClr val="bg1"/>
                  </a:solidFill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SK" sz="2400" baseline="-25000">
                  <a:solidFill>
                    <a:schemeClr val="bg1"/>
                  </a:solidFill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52E0080-73E4-EB18-D59C-B918985637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6678" y="842036"/>
                <a:ext cx="5765016" cy="5509200"/>
              </a:xfrm>
              <a:prstGeom prst="rect">
                <a:avLst/>
              </a:prstGeom>
              <a:blipFill>
                <a:blip r:embed="rId2"/>
                <a:stretch>
                  <a:fillRect l="-1538" t="-920"/>
                </a:stretch>
              </a:blipFill>
            </p:spPr>
            <p:txBody>
              <a:bodyPr/>
              <a:lstStyle/>
              <a:p>
                <a:r>
                  <a:rPr lang="en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D194BEB-42F3-D1F8-B015-3AA7CB676D58}"/>
              </a:ext>
            </a:extLst>
          </p:cNvPr>
          <p:cNvSpPr txBox="1"/>
          <p:nvPr/>
        </p:nvSpPr>
        <p:spPr>
          <a:xfrm>
            <a:off x="2210808" y="83163"/>
            <a:ext cx="7876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Filling in the gap at 6 &lt; z &lt; 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469847-2B56-4BD5-A60A-5073B43E6183}"/>
              </a:ext>
            </a:extLst>
          </p:cNvPr>
          <p:cNvSpPr txBox="1"/>
          <p:nvPr/>
        </p:nvSpPr>
        <p:spPr>
          <a:xfrm>
            <a:off x="3735861" y="6441065"/>
            <a:ext cx="47202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K" sz="1600">
                <a:solidFill>
                  <a:srgbClr val="FFFFFF"/>
                </a:solidFill>
              </a:rPr>
              <a:t>Dominika Ďurovčíková | December 1, 2023 </a:t>
            </a:r>
            <a:endParaRPr lang="en-SK" sz="1600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EBC88F06-DEF5-D847-8AC8-5DB8020F3E6B}"/>
              </a:ext>
            </a:extLst>
          </p:cNvPr>
          <p:cNvGrpSpPr/>
          <p:nvPr/>
        </p:nvGrpSpPr>
        <p:grpSpPr>
          <a:xfrm>
            <a:off x="244865" y="775219"/>
            <a:ext cx="5514183" cy="5013150"/>
            <a:chOff x="244865" y="775219"/>
            <a:chExt cx="5514183" cy="501315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1AC7704-65C2-84DD-27CE-F8F754684B6C}"/>
                </a:ext>
              </a:extLst>
            </p:cNvPr>
            <p:cNvGrpSpPr/>
            <p:nvPr/>
          </p:nvGrpSpPr>
          <p:grpSpPr>
            <a:xfrm>
              <a:off x="1931663" y="775219"/>
              <a:ext cx="3827385" cy="5013150"/>
              <a:chOff x="7116841" y="970207"/>
              <a:chExt cx="3827385" cy="5013150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8294EB-D8D1-3B3D-5454-CE15B7A93D04}"/>
                  </a:ext>
                </a:extLst>
              </p:cNvPr>
              <p:cNvSpPr txBox="1"/>
              <p:nvPr/>
            </p:nvSpPr>
            <p:spPr>
              <a:xfrm>
                <a:off x="7654887" y="970207"/>
                <a:ext cx="29540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K">
                    <a:solidFill>
                      <a:schemeClr val="bg1"/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rPr>
                  <a:t>P-GADGET-3 + ATON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6055D0B-83E2-6B39-E974-0D1AEBD01D1D}"/>
                  </a:ext>
                </a:extLst>
              </p:cNvPr>
              <p:cNvSpPr txBox="1"/>
              <p:nvPr/>
            </p:nvSpPr>
            <p:spPr>
              <a:xfrm>
                <a:off x="7697856" y="5706358"/>
                <a:ext cx="286809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200">
                    <a:solidFill>
                      <a:schemeClr val="bg1"/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rPr>
                  <a:t>Satyavolu et al. 2023 MNRAS 521 3108</a:t>
                </a:r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36F7BA79-2670-207D-5A81-8444F7969E1C}"/>
                  </a:ext>
                </a:extLst>
              </p:cNvPr>
              <p:cNvGrpSpPr/>
              <p:nvPr/>
            </p:nvGrpSpPr>
            <p:grpSpPr>
              <a:xfrm>
                <a:off x="7116841" y="1339539"/>
                <a:ext cx="3827385" cy="4353755"/>
                <a:chOff x="7116841" y="1419972"/>
                <a:chExt cx="3827385" cy="4353755"/>
              </a:xfrm>
            </p:grpSpPr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974E57D4-DC20-F45C-30B1-9ECBF7F16B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b="41718"/>
                <a:stretch/>
              </p:blipFill>
              <p:spPr>
                <a:xfrm>
                  <a:off x="7116842" y="1419972"/>
                  <a:ext cx="3827384" cy="3276306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59CD5922-0842-3340-2752-B01715B59F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58119"/>
                <a:stretch/>
              </p:blipFill>
              <p:spPr>
                <a:xfrm>
                  <a:off x="7116842" y="4665332"/>
                  <a:ext cx="3827384" cy="754037"/>
                </a:xfrm>
                <a:prstGeom prst="rect">
                  <a:avLst/>
                </a:prstGeom>
              </p:spPr>
            </p:pic>
            <p:pic>
              <p:nvPicPr>
                <p:cNvPr id="83" name="Picture 82">
                  <a:extLst>
                    <a:ext uri="{FF2B5EF4-FFF2-40B4-BE49-F238E27FC236}">
                      <a16:creationId xmlns:a16="http://schemas.microsoft.com/office/drawing/2014/main" id="{161DA482-7C38-70AF-2756-D1CE27BFE1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90920"/>
                <a:stretch/>
              </p:blipFill>
              <p:spPr>
                <a:xfrm>
                  <a:off x="7116841" y="5263327"/>
                  <a:ext cx="3827385" cy="510400"/>
                </a:xfrm>
                <a:prstGeom prst="rect">
                  <a:avLst/>
                </a:prstGeom>
              </p:spPr>
            </p:pic>
            <p:pic>
              <p:nvPicPr>
                <p:cNvPr id="84" name="Picture 83">
                  <a:extLst>
                    <a:ext uri="{FF2B5EF4-FFF2-40B4-BE49-F238E27FC236}">
                      <a16:creationId xmlns:a16="http://schemas.microsoft.com/office/drawing/2014/main" id="{21642AB1-4033-5740-0637-C34C7218E4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1566" t="72172" r="91350" b="19667"/>
                <a:stretch/>
              </p:blipFill>
              <p:spPr>
                <a:xfrm>
                  <a:off x="7133676" y="4813835"/>
                  <a:ext cx="282102" cy="477372"/>
                </a:xfrm>
                <a:prstGeom prst="rect">
                  <a:avLst/>
                </a:prstGeom>
              </p:spPr>
            </p:pic>
            <p:pic>
              <p:nvPicPr>
                <p:cNvPr id="85" name="Picture 84">
                  <a:extLst>
                    <a:ext uri="{FF2B5EF4-FFF2-40B4-BE49-F238E27FC236}">
                      <a16:creationId xmlns:a16="http://schemas.microsoft.com/office/drawing/2014/main" id="{E601FAD3-D171-4BEA-F5DD-1A0779DCBE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9871" t="58119" r="83290" b="34834"/>
                <a:stretch/>
              </p:blipFill>
              <p:spPr>
                <a:xfrm>
                  <a:off x="7473302" y="4533162"/>
                  <a:ext cx="272375" cy="412214"/>
                </a:xfrm>
                <a:prstGeom prst="rect">
                  <a:avLst/>
                </a:prstGeom>
              </p:spPr>
            </p:pic>
            <p:pic>
              <p:nvPicPr>
                <p:cNvPr id="86" name="Picture 85">
                  <a:extLst>
                    <a:ext uri="{FF2B5EF4-FFF2-40B4-BE49-F238E27FC236}">
                      <a16:creationId xmlns:a16="http://schemas.microsoft.com/office/drawing/2014/main" id="{EC848613-2909-C6B1-14E5-77BD9264B8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8920" t="80097" r="83422" b="12856"/>
                <a:stretch/>
              </p:blipFill>
              <p:spPr>
                <a:xfrm>
                  <a:off x="7432612" y="4936062"/>
                  <a:ext cx="304973" cy="412214"/>
                </a:xfrm>
                <a:prstGeom prst="rect">
                  <a:avLst/>
                </a:prstGeom>
              </p:spPr>
            </p:pic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831527B-0FA7-09F3-5A02-165254415314}"/>
                  </a:ext>
                </a:extLst>
              </p:cNvPr>
              <p:cNvGrpSpPr/>
              <p:nvPr/>
            </p:nvGrpSpPr>
            <p:grpSpPr>
              <a:xfrm>
                <a:off x="7968205" y="2470653"/>
                <a:ext cx="284294" cy="337970"/>
                <a:chOff x="4878301" y="1476295"/>
                <a:chExt cx="2425296" cy="2883204"/>
              </a:xfrm>
              <a:effectLst>
                <a:glow rad="784617">
                  <a:srgbClr val="B8D7E8">
                    <a:alpha val="38000"/>
                  </a:srgbClr>
                </a:glow>
              </a:effectLst>
            </p:grpSpPr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3E5FD532-B5A6-5EA9-A666-F38B1B42AD2B}"/>
                    </a:ext>
                  </a:extLst>
                </p:cNvPr>
                <p:cNvGrpSpPr/>
                <p:nvPr/>
              </p:nvGrpSpPr>
              <p:grpSpPr>
                <a:xfrm rot="10619762">
                  <a:off x="4878301" y="3098463"/>
                  <a:ext cx="1241429" cy="1261036"/>
                  <a:chOff x="6126127" y="1551491"/>
                  <a:chExt cx="1241429" cy="1261036"/>
                </a:xfrm>
              </p:grpSpPr>
              <p:grpSp>
                <p:nvGrpSpPr>
                  <p:cNvPr id="53" name="Group 52">
                    <a:extLst>
                      <a:ext uri="{FF2B5EF4-FFF2-40B4-BE49-F238E27FC236}">
                        <a16:creationId xmlns:a16="http://schemas.microsoft.com/office/drawing/2014/main" id="{7DF5BBDF-78A3-1491-0069-26F8C99ED3C8}"/>
                      </a:ext>
                    </a:extLst>
                  </p:cNvPr>
                  <p:cNvGrpSpPr/>
                  <p:nvPr/>
                </p:nvGrpSpPr>
                <p:grpSpPr>
                  <a:xfrm>
                    <a:off x="6247261" y="1551491"/>
                    <a:ext cx="1120295" cy="1250404"/>
                    <a:chOff x="6247261" y="1551491"/>
                    <a:chExt cx="1120295" cy="1250404"/>
                  </a:xfrm>
                </p:grpSpPr>
                <p:cxnSp>
                  <p:nvCxnSpPr>
                    <p:cNvPr id="68" name="Straight Connector 67">
                      <a:extLst>
                        <a:ext uri="{FF2B5EF4-FFF2-40B4-BE49-F238E27FC236}">
                          <a16:creationId xmlns:a16="http://schemas.microsoft.com/office/drawing/2014/main" id="{D8CD2FFC-0AF2-6AE0-6A2D-FCA64E2A411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253255" y="1574669"/>
                      <a:ext cx="813227" cy="1220491"/>
                    </a:xfrm>
                    <a:prstGeom prst="line">
                      <a:avLst/>
                    </a:prstGeom>
                    <a:ln>
                      <a:solidFill>
                        <a:srgbClr val="314E9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" name="Straight Connector 68">
                      <a:extLst>
                        <a:ext uri="{FF2B5EF4-FFF2-40B4-BE49-F238E27FC236}">
                          <a16:creationId xmlns:a16="http://schemas.microsoft.com/office/drawing/2014/main" id="{D2E0539F-1D5F-DBF8-30B4-8DD7E41C0C0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252695" y="1960690"/>
                      <a:ext cx="773215" cy="831200"/>
                    </a:xfrm>
                    <a:prstGeom prst="line">
                      <a:avLst/>
                    </a:prstGeom>
                    <a:ln>
                      <a:solidFill>
                        <a:srgbClr val="CFC8F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" name="Straight Connector 69">
                      <a:extLst>
                        <a:ext uri="{FF2B5EF4-FFF2-40B4-BE49-F238E27FC236}">
                          <a16:creationId xmlns:a16="http://schemas.microsoft.com/office/drawing/2014/main" id="{9BDBEECE-2F6E-FD52-CF28-8505D6CE03A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250208" y="1695920"/>
                      <a:ext cx="1048137" cy="1097103"/>
                    </a:xfrm>
                    <a:prstGeom prst="line">
                      <a:avLst/>
                    </a:prstGeom>
                    <a:ln>
                      <a:solidFill>
                        <a:srgbClr val="314E9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1" name="Straight Connector 70">
                      <a:extLst>
                        <a:ext uri="{FF2B5EF4-FFF2-40B4-BE49-F238E27FC236}">
                          <a16:creationId xmlns:a16="http://schemas.microsoft.com/office/drawing/2014/main" id="{AFFDB37C-16D3-81E4-02E1-9EA79C32C27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253218" y="1551491"/>
                      <a:ext cx="695600" cy="1248769"/>
                    </a:xfrm>
                    <a:prstGeom prst="line">
                      <a:avLst/>
                    </a:prstGeom>
                    <a:ln>
                      <a:solidFill>
                        <a:srgbClr val="314E9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2" name="Straight Connector 71">
                      <a:extLst>
                        <a:ext uri="{FF2B5EF4-FFF2-40B4-BE49-F238E27FC236}">
                          <a16:creationId xmlns:a16="http://schemas.microsoft.com/office/drawing/2014/main" id="{821740BE-F4C7-ADF9-CC22-98E87D650A9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253218" y="2041517"/>
                      <a:ext cx="864829" cy="750373"/>
                    </a:xfrm>
                    <a:prstGeom prst="line">
                      <a:avLst/>
                    </a:prstGeom>
                    <a:ln>
                      <a:solidFill>
                        <a:srgbClr val="88A1E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3" name="Straight Connector 72">
                      <a:extLst>
                        <a:ext uri="{FF2B5EF4-FFF2-40B4-BE49-F238E27FC236}">
                          <a16:creationId xmlns:a16="http://schemas.microsoft.com/office/drawing/2014/main" id="{C7CF33C3-FA26-BCE9-886E-74C0CA346C7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250208" y="1977221"/>
                      <a:ext cx="1058282" cy="824674"/>
                    </a:xfrm>
                    <a:prstGeom prst="line">
                      <a:avLst/>
                    </a:prstGeom>
                    <a:ln>
                      <a:solidFill>
                        <a:srgbClr val="314E9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4" name="Straight Connector 73">
                      <a:extLst>
                        <a:ext uri="{FF2B5EF4-FFF2-40B4-BE49-F238E27FC236}">
                          <a16:creationId xmlns:a16="http://schemas.microsoft.com/office/drawing/2014/main" id="{1BFABDCE-6C54-B8B5-3B52-0DF494DFE7F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250208" y="1888450"/>
                      <a:ext cx="725560" cy="907051"/>
                    </a:xfrm>
                    <a:prstGeom prst="line">
                      <a:avLst/>
                    </a:prstGeom>
                    <a:ln>
                      <a:solidFill>
                        <a:srgbClr val="88A1E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5" name="Straight Connector 74">
                      <a:extLst>
                        <a:ext uri="{FF2B5EF4-FFF2-40B4-BE49-F238E27FC236}">
                          <a16:creationId xmlns:a16="http://schemas.microsoft.com/office/drawing/2014/main" id="{EB7FA680-4247-4228-BEB3-DC767C1BC75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256205" y="1822333"/>
                      <a:ext cx="576804" cy="969717"/>
                    </a:xfrm>
                    <a:prstGeom prst="line">
                      <a:avLst/>
                    </a:prstGeom>
                    <a:ln>
                      <a:solidFill>
                        <a:srgbClr val="88A1E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6" name="Straight Connector 75">
                      <a:extLst>
                        <a:ext uri="{FF2B5EF4-FFF2-40B4-BE49-F238E27FC236}">
                          <a16:creationId xmlns:a16="http://schemas.microsoft.com/office/drawing/2014/main" id="{BA0BF9DA-4B36-10A4-B54B-D63CA67FB10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256205" y="1996575"/>
                      <a:ext cx="532269" cy="795315"/>
                    </a:xfrm>
                    <a:prstGeom prst="line">
                      <a:avLst/>
                    </a:prstGeom>
                    <a:ln>
                      <a:solidFill>
                        <a:srgbClr val="CFC8F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7" name="Straight Connector 76">
                      <a:extLst>
                        <a:ext uri="{FF2B5EF4-FFF2-40B4-BE49-F238E27FC236}">
                          <a16:creationId xmlns:a16="http://schemas.microsoft.com/office/drawing/2014/main" id="{68349F52-AEEF-567E-9E2B-BC45FD33D23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247746" y="1882056"/>
                      <a:ext cx="1119810" cy="916472"/>
                    </a:xfrm>
                    <a:prstGeom prst="line">
                      <a:avLst/>
                    </a:prstGeom>
                    <a:ln>
                      <a:solidFill>
                        <a:srgbClr val="314E9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8" name="Straight Connector 77">
                      <a:extLst>
                        <a:ext uri="{FF2B5EF4-FFF2-40B4-BE49-F238E27FC236}">
                          <a16:creationId xmlns:a16="http://schemas.microsoft.com/office/drawing/2014/main" id="{0F020D2D-59F7-37EE-25F3-D0AD722F319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247261" y="1552315"/>
                      <a:ext cx="749657" cy="1239648"/>
                    </a:xfrm>
                    <a:prstGeom prst="line">
                      <a:avLst/>
                    </a:prstGeom>
                    <a:ln>
                      <a:solidFill>
                        <a:srgbClr val="314E9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9" name="Straight Connector 78">
                      <a:extLst>
                        <a:ext uri="{FF2B5EF4-FFF2-40B4-BE49-F238E27FC236}">
                          <a16:creationId xmlns:a16="http://schemas.microsoft.com/office/drawing/2014/main" id="{9C2EF294-85EC-76BD-0EF8-38D72497301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247261" y="1653236"/>
                      <a:ext cx="936604" cy="1145034"/>
                    </a:xfrm>
                    <a:prstGeom prst="line">
                      <a:avLst/>
                    </a:prstGeom>
                    <a:ln>
                      <a:solidFill>
                        <a:srgbClr val="314E9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0" name="Straight Connector 79">
                      <a:extLst>
                        <a:ext uri="{FF2B5EF4-FFF2-40B4-BE49-F238E27FC236}">
                          <a16:creationId xmlns:a16="http://schemas.microsoft.com/office/drawing/2014/main" id="{2CDFBFA4-9E95-1F25-F227-12473708020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252335" y="1671881"/>
                      <a:ext cx="983713" cy="1121629"/>
                    </a:xfrm>
                    <a:prstGeom prst="line">
                      <a:avLst/>
                    </a:prstGeom>
                    <a:ln>
                      <a:solidFill>
                        <a:srgbClr val="314E9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4" name="Group 53">
                    <a:extLst>
                      <a:ext uri="{FF2B5EF4-FFF2-40B4-BE49-F238E27FC236}">
                        <a16:creationId xmlns:a16="http://schemas.microsoft.com/office/drawing/2014/main" id="{1F1E33D9-43DB-07AE-A2D9-F154A6156C9A}"/>
                      </a:ext>
                    </a:extLst>
                  </p:cNvPr>
                  <p:cNvGrpSpPr/>
                  <p:nvPr/>
                </p:nvGrpSpPr>
                <p:grpSpPr>
                  <a:xfrm rot="4481505" flipH="1">
                    <a:off x="6121605" y="1584403"/>
                    <a:ext cx="1232646" cy="1223601"/>
                    <a:chOff x="6063234" y="1574669"/>
                    <a:chExt cx="1428224" cy="1223601"/>
                  </a:xfrm>
                </p:grpSpPr>
                <p:cxnSp>
                  <p:nvCxnSpPr>
                    <p:cNvPr id="55" name="Straight Connector 54">
                      <a:extLst>
                        <a:ext uri="{FF2B5EF4-FFF2-40B4-BE49-F238E27FC236}">
                          <a16:creationId xmlns:a16="http://schemas.microsoft.com/office/drawing/2014/main" id="{78F01BFD-B704-9B61-2F6C-E373FAD14EE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253255" y="1574669"/>
                      <a:ext cx="813227" cy="1220491"/>
                    </a:xfrm>
                    <a:prstGeom prst="line">
                      <a:avLst/>
                    </a:prstGeom>
                    <a:ln>
                      <a:solidFill>
                        <a:srgbClr val="314E9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Straight Connector 55">
                      <a:extLst>
                        <a:ext uri="{FF2B5EF4-FFF2-40B4-BE49-F238E27FC236}">
                          <a16:creationId xmlns:a16="http://schemas.microsoft.com/office/drawing/2014/main" id="{A50845C3-54C5-422D-8537-B48AA602D4C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252695" y="1960690"/>
                      <a:ext cx="773215" cy="831200"/>
                    </a:xfrm>
                    <a:prstGeom prst="line">
                      <a:avLst/>
                    </a:prstGeom>
                    <a:ln>
                      <a:solidFill>
                        <a:srgbClr val="CFC8F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Straight Connector 56">
                      <a:extLst>
                        <a:ext uri="{FF2B5EF4-FFF2-40B4-BE49-F238E27FC236}">
                          <a16:creationId xmlns:a16="http://schemas.microsoft.com/office/drawing/2014/main" id="{055A6864-47A8-B70A-BC67-BDE76979C7C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4481505" flipH="1" flipV="1">
                      <a:off x="6014772" y="1631398"/>
                      <a:ext cx="1113926" cy="1017001"/>
                    </a:xfrm>
                    <a:prstGeom prst="line">
                      <a:avLst/>
                    </a:prstGeom>
                    <a:ln>
                      <a:solidFill>
                        <a:srgbClr val="314E9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8" name="Straight Connector 57">
                      <a:extLst>
                        <a:ext uri="{FF2B5EF4-FFF2-40B4-BE49-F238E27FC236}">
                          <a16:creationId xmlns:a16="http://schemas.microsoft.com/office/drawing/2014/main" id="{15E72879-3FD9-4A21-EF98-963B1E5CC85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4481505" flipH="1" flipV="1">
                      <a:off x="6139607" y="1600783"/>
                      <a:ext cx="1023317" cy="1149927"/>
                    </a:xfrm>
                    <a:prstGeom prst="line">
                      <a:avLst/>
                    </a:prstGeom>
                    <a:ln>
                      <a:solidFill>
                        <a:srgbClr val="314E9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Straight Connector 58">
                      <a:extLst>
                        <a:ext uri="{FF2B5EF4-FFF2-40B4-BE49-F238E27FC236}">
                          <a16:creationId xmlns:a16="http://schemas.microsoft.com/office/drawing/2014/main" id="{2E97DB87-E610-BDCF-01CE-7F007F03425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4481505" flipH="1" flipV="1">
                      <a:off x="6420683" y="1766445"/>
                      <a:ext cx="618402" cy="1184527"/>
                    </a:xfrm>
                    <a:prstGeom prst="line">
                      <a:avLst/>
                    </a:prstGeom>
                    <a:ln>
                      <a:solidFill>
                        <a:srgbClr val="88A1E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Straight Connector 59">
                      <a:extLst>
                        <a:ext uri="{FF2B5EF4-FFF2-40B4-BE49-F238E27FC236}">
                          <a16:creationId xmlns:a16="http://schemas.microsoft.com/office/drawing/2014/main" id="{0A548336-B4D1-6293-C750-1BFAB0511E7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4481505" flipH="1" flipV="1">
                      <a:off x="6509629" y="1676098"/>
                      <a:ext cx="605678" cy="1357980"/>
                    </a:xfrm>
                    <a:prstGeom prst="line">
                      <a:avLst/>
                    </a:prstGeom>
                    <a:ln>
                      <a:solidFill>
                        <a:srgbClr val="314E9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" name="Straight Connector 60">
                      <a:extLst>
                        <a:ext uri="{FF2B5EF4-FFF2-40B4-BE49-F238E27FC236}">
                          <a16:creationId xmlns:a16="http://schemas.microsoft.com/office/drawing/2014/main" id="{5B6ACE5B-139B-09DE-7538-CBD082C54B8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4481505" flipH="1" flipV="1">
                      <a:off x="6262366" y="1743936"/>
                      <a:ext cx="788810" cy="1093212"/>
                    </a:xfrm>
                    <a:prstGeom prst="line">
                      <a:avLst/>
                    </a:prstGeom>
                    <a:ln>
                      <a:solidFill>
                        <a:srgbClr val="88A1E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" name="Straight Connector 61">
                      <a:extLst>
                        <a:ext uri="{FF2B5EF4-FFF2-40B4-BE49-F238E27FC236}">
                          <a16:creationId xmlns:a16="http://schemas.microsoft.com/office/drawing/2014/main" id="{C9A92308-4679-F58B-4665-DABFB0187E2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256205" y="1822333"/>
                      <a:ext cx="576804" cy="969717"/>
                    </a:xfrm>
                    <a:prstGeom prst="line">
                      <a:avLst/>
                    </a:prstGeom>
                    <a:ln>
                      <a:solidFill>
                        <a:srgbClr val="88A1E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Straight Connector 62">
                      <a:extLst>
                        <a:ext uri="{FF2B5EF4-FFF2-40B4-BE49-F238E27FC236}">
                          <a16:creationId xmlns:a16="http://schemas.microsoft.com/office/drawing/2014/main" id="{0BC0DE62-C455-A060-F722-E92C1B362DE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4481505" flipH="1" flipV="1">
                      <a:off x="6201212" y="2018755"/>
                      <a:ext cx="641913" cy="755083"/>
                    </a:xfrm>
                    <a:prstGeom prst="line">
                      <a:avLst/>
                    </a:prstGeom>
                    <a:ln>
                      <a:solidFill>
                        <a:srgbClr val="CFC8F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4" name="Straight Connector 63">
                      <a:extLst>
                        <a:ext uri="{FF2B5EF4-FFF2-40B4-BE49-F238E27FC236}">
                          <a16:creationId xmlns:a16="http://schemas.microsoft.com/office/drawing/2014/main" id="{AB514F72-6155-B7A7-1215-9D58885AF10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4481505" flipH="1" flipV="1">
                      <a:off x="6370855" y="1534717"/>
                      <a:ext cx="842866" cy="1396465"/>
                    </a:xfrm>
                    <a:prstGeom prst="line">
                      <a:avLst/>
                    </a:prstGeom>
                    <a:ln>
                      <a:solidFill>
                        <a:srgbClr val="314E9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" name="Straight Connector 64">
                      <a:extLst>
                        <a:ext uri="{FF2B5EF4-FFF2-40B4-BE49-F238E27FC236}">
                          <a16:creationId xmlns:a16="http://schemas.microsoft.com/office/drawing/2014/main" id="{7A941BC6-A60C-0FBF-577C-907AC572FEF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4481505" flipH="1" flipV="1">
                      <a:off x="6111169" y="1589114"/>
                      <a:ext cx="1062039" cy="1145985"/>
                    </a:xfrm>
                    <a:prstGeom prst="line">
                      <a:avLst/>
                    </a:prstGeom>
                    <a:ln>
                      <a:solidFill>
                        <a:srgbClr val="314E9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6" name="Straight Connector 65">
                      <a:extLst>
                        <a:ext uri="{FF2B5EF4-FFF2-40B4-BE49-F238E27FC236}">
                          <a16:creationId xmlns:a16="http://schemas.microsoft.com/office/drawing/2014/main" id="{2BDFCAC5-9B02-77E0-9C31-EDE6FA6F01A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247261" y="1653236"/>
                      <a:ext cx="936604" cy="1145034"/>
                    </a:xfrm>
                    <a:prstGeom prst="line">
                      <a:avLst/>
                    </a:prstGeom>
                    <a:ln>
                      <a:solidFill>
                        <a:srgbClr val="314E9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7" name="Straight Connector 66">
                      <a:extLst>
                        <a:ext uri="{FF2B5EF4-FFF2-40B4-BE49-F238E27FC236}">
                          <a16:creationId xmlns:a16="http://schemas.microsoft.com/office/drawing/2014/main" id="{85C03FDC-2EC8-7B78-34CF-BB7590A47E1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252335" y="1671881"/>
                      <a:ext cx="983713" cy="1121629"/>
                    </a:xfrm>
                    <a:prstGeom prst="line">
                      <a:avLst/>
                    </a:prstGeom>
                    <a:ln>
                      <a:solidFill>
                        <a:srgbClr val="314E9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627353A9-EDAD-D63B-AE94-1A0A1986D375}"/>
                    </a:ext>
                  </a:extLst>
                </p:cNvPr>
                <p:cNvGrpSpPr/>
                <p:nvPr/>
              </p:nvGrpSpPr>
              <p:grpSpPr>
                <a:xfrm>
                  <a:off x="4982609" y="2581243"/>
                  <a:ext cx="2165814" cy="809651"/>
                  <a:chOff x="4033819" y="2469116"/>
                  <a:chExt cx="3978705" cy="1487373"/>
                </a:xfrm>
              </p:grpSpPr>
              <p:sp>
                <p:nvSpPr>
                  <p:cNvPr id="43" name="Punched Tape 14">
                    <a:extLst>
                      <a:ext uri="{FF2B5EF4-FFF2-40B4-BE49-F238E27FC236}">
                        <a16:creationId xmlns:a16="http://schemas.microsoft.com/office/drawing/2014/main" id="{F1B4E8FE-AE44-68FE-3077-1E8E85506825}"/>
                      </a:ext>
                    </a:extLst>
                  </p:cNvPr>
                  <p:cNvSpPr/>
                  <p:nvPr/>
                </p:nvSpPr>
                <p:spPr>
                  <a:xfrm rot="12952963">
                    <a:off x="4213650" y="2469116"/>
                    <a:ext cx="3798874" cy="1182201"/>
                  </a:xfrm>
                  <a:custGeom>
                    <a:avLst/>
                    <a:gdLst>
                      <a:gd name="connsiteX0" fmla="*/ 0 w 10000"/>
                      <a:gd name="connsiteY0" fmla="*/ 1000 h 10000"/>
                      <a:gd name="connsiteX1" fmla="*/ 2500 w 10000"/>
                      <a:gd name="connsiteY1" fmla="*/ 2000 h 10000"/>
                      <a:gd name="connsiteX2" fmla="*/ 5000 w 10000"/>
                      <a:gd name="connsiteY2" fmla="*/ 1000 h 10000"/>
                      <a:gd name="connsiteX3" fmla="*/ 7500 w 10000"/>
                      <a:gd name="connsiteY3" fmla="*/ 0 h 10000"/>
                      <a:gd name="connsiteX4" fmla="*/ 10000 w 10000"/>
                      <a:gd name="connsiteY4" fmla="*/ 1000 h 10000"/>
                      <a:gd name="connsiteX5" fmla="*/ 10000 w 10000"/>
                      <a:gd name="connsiteY5" fmla="*/ 9000 h 10000"/>
                      <a:gd name="connsiteX6" fmla="*/ 7500 w 10000"/>
                      <a:gd name="connsiteY6" fmla="*/ 8000 h 10000"/>
                      <a:gd name="connsiteX7" fmla="*/ 5000 w 10000"/>
                      <a:gd name="connsiteY7" fmla="*/ 9000 h 10000"/>
                      <a:gd name="connsiteX8" fmla="*/ 2500 w 10000"/>
                      <a:gd name="connsiteY8" fmla="*/ 10000 h 10000"/>
                      <a:gd name="connsiteX9" fmla="*/ 0 w 10000"/>
                      <a:gd name="connsiteY9" fmla="*/ 9000 h 10000"/>
                      <a:gd name="connsiteX10" fmla="*/ 0 w 10000"/>
                      <a:gd name="connsiteY10" fmla="*/ 1000 h 10000"/>
                      <a:gd name="connsiteX0" fmla="*/ 0 w 10000"/>
                      <a:gd name="connsiteY0" fmla="*/ 1000 h 10000"/>
                      <a:gd name="connsiteX1" fmla="*/ 2500 w 10000"/>
                      <a:gd name="connsiteY1" fmla="*/ 2000 h 10000"/>
                      <a:gd name="connsiteX2" fmla="*/ 5000 w 10000"/>
                      <a:gd name="connsiteY2" fmla="*/ 1000 h 10000"/>
                      <a:gd name="connsiteX3" fmla="*/ 7500 w 10000"/>
                      <a:gd name="connsiteY3" fmla="*/ 0 h 10000"/>
                      <a:gd name="connsiteX4" fmla="*/ 10000 w 10000"/>
                      <a:gd name="connsiteY4" fmla="*/ 1000 h 10000"/>
                      <a:gd name="connsiteX5" fmla="*/ 10000 w 10000"/>
                      <a:gd name="connsiteY5" fmla="*/ 9000 h 10000"/>
                      <a:gd name="connsiteX6" fmla="*/ 7447 w 10000"/>
                      <a:gd name="connsiteY6" fmla="*/ 9778 h 10000"/>
                      <a:gd name="connsiteX7" fmla="*/ 5000 w 10000"/>
                      <a:gd name="connsiteY7" fmla="*/ 9000 h 10000"/>
                      <a:gd name="connsiteX8" fmla="*/ 2500 w 10000"/>
                      <a:gd name="connsiteY8" fmla="*/ 10000 h 10000"/>
                      <a:gd name="connsiteX9" fmla="*/ 0 w 10000"/>
                      <a:gd name="connsiteY9" fmla="*/ 9000 h 10000"/>
                      <a:gd name="connsiteX10" fmla="*/ 0 w 10000"/>
                      <a:gd name="connsiteY10" fmla="*/ 1000 h 10000"/>
                      <a:gd name="connsiteX0" fmla="*/ 0 w 10000"/>
                      <a:gd name="connsiteY0" fmla="*/ 116 h 9116"/>
                      <a:gd name="connsiteX1" fmla="*/ 2500 w 10000"/>
                      <a:gd name="connsiteY1" fmla="*/ 1116 h 9116"/>
                      <a:gd name="connsiteX2" fmla="*/ 5000 w 10000"/>
                      <a:gd name="connsiteY2" fmla="*/ 116 h 9116"/>
                      <a:gd name="connsiteX3" fmla="*/ 7500 w 10000"/>
                      <a:gd name="connsiteY3" fmla="*/ 1168 h 9116"/>
                      <a:gd name="connsiteX4" fmla="*/ 10000 w 10000"/>
                      <a:gd name="connsiteY4" fmla="*/ 116 h 9116"/>
                      <a:gd name="connsiteX5" fmla="*/ 10000 w 10000"/>
                      <a:gd name="connsiteY5" fmla="*/ 8116 h 9116"/>
                      <a:gd name="connsiteX6" fmla="*/ 7447 w 10000"/>
                      <a:gd name="connsiteY6" fmla="*/ 8894 h 9116"/>
                      <a:gd name="connsiteX7" fmla="*/ 5000 w 10000"/>
                      <a:gd name="connsiteY7" fmla="*/ 8116 h 9116"/>
                      <a:gd name="connsiteX8" fmla="*/ 2500 w 10000"/>
                      <a:gd name="connsiteY8" fmla="*/ 9116 h 9116"/>
                      <a:gd name="connsiteX9" fmla="*/ 0 w 10000"/>
                      <a:gd name="connsiteY9" fmla="*/ 8116 h 9116"/>
                      <a:gd name="connsiteX10" fmla="*/ 0 w 10000"/>
                      <a:gd name="connsiteY10" fmla="*/ 116 h 9116"/>
                      <a:gd name="connsiteX0" fmla="*/ 0 w 10000"/>
                      <a:gd name="connsiteY0" fmla="*/ 127 h 10306"/>
                      <a:gd name="connsiteX1" fmla="*/ 2500 w 10000"/>
                      <a:gd name="connsiteY1" fmla="*/ 1224 h 10306"/>
                      <a:gd name="connsiteX2" fmla="*/ 5000 w 10000"/>
                      <a:gd name="connsiteY2" fmla="*/ 127 h 10306"/>
                      <a:gd name="connsiteX3" fmla="*/ 7500 w 10000"/>
                      <a:gd name="connsiteY3" fmla="*/ 1281 h 10306"/>
                      <a:gd name="connsiteX4" fmla="*/ 10000 w 10000"/>
                      <a:gd name="connsiteY4" fmla="*/ 127 h 10306"/>
                      <a:gd name="connsiteX5" fmla="*/ 10000 w 10000"/>
                      <a:gd name="connsiteY5" fmla="*/ 8903 h 10306"/>
                      <a:gd name="connsiteX6" fmla="*/ 7447 w 10000"/>
                      <a:gd name="connsiteY6" fmla="*/ 9756 h 10306"/>
                      <a:gd name="connsiteX7" fmla="*/ 4974 w 10000"/>
                      <a:gd name="connsiteY7" fmla="*/ 10303 h 10306"/>
                      <a:gd name="connsiteX8" fmla="*/ 2500 w 10000"/>
                      <a:gd name="connsiteY8" fmla="*/ 10000 h 10306"/>
                      <a:gd name="connsiteX9" fmla="*/ 0 w 10000"/>
                      <a:gd name="connsiteY9" fmla="*/ 8903 h 10306"/>
                      <a:gd name="connsiteX10" fmla="*/ 0 w 10000"/>
                      <a:gd name="connsiteY10" fmla="*/ 127 h 10306"/>
                      <a:gd name="connsiteX0" fmla="*/ 0 w 10000"/>
                      <a:gd name="connsiteY0" fmla="*/ 127 h 10405"/>
                      <a:gd name="connsiteX1" fmla="*/ 2500 w 10000"/>
                      <a:gd name="connsiteY1" fmla="*/ 1224 h 10405"/>
                      <a:gd name="connsiteX2" fmla="*/ 5000 w 10000"/>
                      <a:gd name="connsiteY2" fmla="*/ 127 h 10405"/>
                      <a:gd name="connsiteX3" fmla="*/ 7500 w 10000"/>
                      <a:gd name="connsiteY3" fmla="*/ 1281 h 10405"/>
                      <a:gd name="connsiteX4" fmla="*/ 10000 w 10000"/>
                      <a:gd name="connsiteY4" fmla="*/ 127 h 10405"/>
                      <a:gd name="connsiteX5" fmla="*/ 10000 w 10000"/>
                      <a:gd name="connsiteY5" fmla="*/ 8903 h 10405"/>
                      <a:gd name="connsiteX6" fmla="*/ 7447 w 10000"/>
                      <a:gd name="connsiteY6" fmla="*/ 9756 h 10405"/>
                      <a:gd name="connsiteX7" fmla="*/ 5106 w 10000"/>
                      <a:gd name="connsiteY7" fmla="*/ 10403 h 10405"/>
                      <a:gd name="connsiteX8" fmla="*/ 2500 w 10000"/>
                      <a:gd name="connsiteY8" fmla="*/ 10000 h 10405"/>
                      <a:gd name="connsiteX9" fmla="*/ 0 w 10000"/>
                      <a:gd name="connsiteY9" fmla="*/ 8903 h 10405"/>
                      <a:gd name="connsiteX10" fmla="*/ 0 w 10000"/>
                      <a:gd name="connsiteY10" fmla="*/ 127 h 10405"/>
                      <a:gd name="connsiteX0" fmla="*/ 0 w 10000"/>
                      <a:gd name="connsiteY0" fmla="*/ 147 h 10425"/>
                      <a:gd name="connsiteX1" fmla="*/ 2500 w 10000"/>
                      <a:gd name="connsiteY1" fmla="*/ 1244 h 10425"/>
                      <a:gd name="connsiteX2" fmla="*/ 5053 w 10000"/>
                      <a:gd name="connsiteY2" fmla="*/ 2148 h 10425"/>
                      <a:gd name="connsiteX3" fmla="*/ 7500 w 10000"/>
                      <a:gd name="connsiteY3" fmla="*/ 1301 h 10425"/>
                      <a:gd name="connsiteX4" fmla="*/ 10000 w 10000"/>
                      <a:gd name="connsiteY4" fmla="*/ 147 h 10425"/>
                      <a:gd name="connsiteX5" fmla="*/ 10000 w 10000"/>
                      <a:gd name="connsiteY5" fmla="*/ 8923 h 10425"/>
                      <a:gd name="connsiteX6" fmla="*/ 7447 w 10000"/>
                      <a:gd name="connsiteY6" fmla="*/ 9776 h 10425"/>
                      <a:gd name="connsiteX7" fmla="*/ 5106 w 10000"/>
                      <a:gd name="connsiteY7" fmla="*/ 10423 h 10425"/>
                      <a:gd name="connsiteX8" fmla="*/ 2500 w 10000"/>
                      <a:gd name="connsiteY8" fmla="*/ 10020 h 10425"/>
                      <a:gd name="connsiteX9" fmla="*/ 0 w 10000"/>
                      <a:gd name="connsiteY9" fmla="*/ 8923 h 10425"/>
                      <a:gd name="connsiteX10" fmla="*/ 0 w 10000"/>
                      <a:gd name="connsiteY10" fmla="*/ 147 h 10425"/>
                      <a:gd name="connsiteX0" fmla="*/ 131 w 10000"/>
                      <a:gd name="connsiteY0" fmla="*/ 0 h 11325"/>
                      <a:gd name="connsiteX1" fmla="*/ 2500 w 10000"/>
                      <a:gd name="connsiteY1" fmla="*/ 2144 h 11325"/>
                      <a:gd name="connsiteX2" fmla="*/ 5053 w 10000"/>
                      <a:gd name="connsiteY2" fmla="*/ 3048 h 11325"/>
                      <a:gd name="connsiteX3" fmla="*/ 7500 w 10000"/>
                      <a:gd name="connsiteY3" fmla="*/ 2201 h 11325"/>
                      <a:gd name="connsiteX4" fmla="*/ 10000 w 10000"/>
                      <a:gd name="connsiteY4" fmla="*/ 1047 h 11325"/>
                      <a:gd name="connsiteX5" fmla="*/ 10000 w 10000"/>
                      <a:gd name="connsiteY5" fmla="*/ 9823 h 11325"/>
                      <a:gd name="connsiteX6" fmla="*/ 7447 w 10000"/>
                      <a:gd name="connsiteY6" fmla="*/ 10676 h 11325"/>
                      <a:gd name="connsiteX7" fmla="*/ 5106 w 10000"/>
                      <a:gd name="connsiteY7" fmla="*/ 11323 h 11325"/>
                      <a:gd name="connsiteX8" fmla="*/ 2500 w 10000"/>
                      <a:gd name="connsiteY8" fmla="*/ 10920 h 11325"/>
                      <a:gd name="connsiteX9" fmla="*/ 0 w 10000"/>
                      <a:gd name="connsiteY9" fmla="*/ 9823 h 11325"/>
                      <a:gd name="connsiteX10" fmla="*/ 131 w 10000"/>
                      <a:gd name="connsiteY10" fmla="*/ 0 h 11325"/>
                      <a:gd name="connsiteX0" fmla="*/ 131 w 10040"/>
                      <a:gd name="connsiteY0" fmla="*/ 0 h 11325"/>
                      <a:gd name="connsiteX1" fmla="*/ 2500 w 10040"/>
                      <a:gd name="connsiteY1" fmla="*/ 2144 h 11325"/>
                      <a:gd name="connsiteX2" fmla="*/ 5053 w 10040"/>
                      <a:gd name="connsiteY2" fmla="*/ 3048 h 11325"/>
                      <a:gd name="connsiteX3" fmla="*/ 7500 w 10040"/>
                      <a:gd name="connsiteY3" fmla="*/ 2201 h 11325"/>
                      <a:gd name="connsiteX4" fmla="*/ 10040 w 10040"/>
                      <a:gd name="connsiteY4" fmla="*/ 237 h 11325"/>
                      <a:gd name="connsiteX5" fmla="*/ 10000 w 10040"/>
                      <a:gd name="connsiteY5" fmla="*/ 9823 h 11325"/>
                      <a:gd name="connsiteX6" fmla="*/ 7447 w 10040"/>
                      <a:gd name="connsiteY6" fmla="*/ 10676 h 11325"/>
                      <a:gd name="connsiteX7" fmla="*/ 5106 w 10040"/>
                      <a:gd name="connsiteY7" fmla="*/ 11323 h 11325"/>
                      <a:gd name="connsiteX8" fmla="*/ 2500 w 10040"/>
                      <a:gd name="connsiteY8" fmla="*/ 10920 h 11325"/>
                      <a:gd name="connsiteX9" fmla="*/ 0 w 10040"/>
                      <a:gd name="connsiteY9" fmla="*/ 9823 h 11325"/>
                      <a:gd name="connsiteX10" fmla="*/ 131 w 10040"/>
                      <a:gd name="connsiteY10" fmla="*/ 0 h 11325"/>
                      <a:gd name="connsiteX0" fmla="*/ 131 w 10299"/>
                      <a:gd name="connsiteY0" fmla="*/ 0 h 11325"/>
                      <a:gd name="connsiteX1" fmla="*/ 2500 w 10299"/>
                      <a:gd name="connsiteY1" fmla="*/ 2144 h 11325"/>
                      <a:gd name="connsiteX2" fmla="*/ 5053 w 10299"/>
                      <a:gd name="connsiteY2" fmla="*/ 3048 h 11325"/>
                      <a:gd name="connsiteX3" fmla="*/ 7500 w 10299"/>
                      <a:gd name="connsiteY3" fmla="*/ 2201 h 11325"/>
                      <a:gd name="connsiteX4" fmla="*/ 10040 w 10299"/>
                      <a:gd name="connsiteY4" fmla="*/ 237 h 11325"/>
                      <a:gd name="connsiteX5" fmla="*/ 10000 w 10299"/>
                      <a:gd name="connsiteY5" fmla="*/ 9823 h 11325"/>
                      <a:gd name="connsiteX6" fmla="*/ 7447 w 10299"/>
                      <a:gd name="connsiteY6" fmla="*/ 10676 h 11325"/>
                      <a:gd name="connsiteX7" fmla="*/ 5106 w 10299"/>
                      <a:gd name="connsiteY7" fmla="*/ 11323 h 11325"/>
                      <a:gd name="connsiteX8" fmla="*/ 2500 w 10299"/>
                      <a:gd name="connsiteY8" fmla="*/ 10920 h 11325"/>
                      <a:gd name="connsiteX9" fmla="*/ 0 w 10299"/>
                      <a:gd name="connsiteY9" fmla="*/ 9823 h 11325"/>
                      <a:gd name="connsiteX10" fmla="*/ 131 w 10299"/>
                      <a:gd name="connsiteY10" fmla="*/ 0 h 11325"/>
                      <a:gd name="connsiteX0" fmla="*/ 632 w 10800"/>
                      <a:gd name="connsiteY0" fmla="*/ 0 h 11325"/>
                      <a:gd name="connsiteX1" fmla="*/ 3001 w 10800"/>
                      <a:gd name="connsiteY1" fmla="*/ 2144 h 11325"/>
                      <a:gd name="connsiteX2" fmla="*/ 5554 w 10800"/>
                      <a:gd name="connsiteY2" fmla="*/ 3048 h 11325"/>
                      <a:gd name="connsiteX3" fmla="*/ 8001 w 10800"/>
                      <a:gd name="connsiteY3" fmla="*/ 2201 h 11325"/>
                      <a:gd name="connsiteX4" fmla="*/ 10541 w 10800"/>
                      <a:gd name="connsiteY4" fmla="*/ 237 h 11325"/>
                      <a:gd name="connsiteX5" fmla="*/ 10501 w 10800"/>
                      <a:gd name="connsiteY5" fmla="*/ 9823 h 11325"/>
                      <a:gd name="connsiteX6" fmla="*/ 7948 w 10800"/>
                      <a:gd name="connsiteY6" fmla="*/ 10676 h 11325"/>
                      <a:gd name="connsiteX7" fmla="*/ 5607 w 10800"/>
                      <a:gd name="connsiteY7" fmla="*/ 11323 h 11325"/>
                      <a:gd name="connsiteX8" fmla="*/ 3001 w 10800"/>
                      <a:gd name="connsiteY8" fmla="*/ 10920 h 11325"/>
                      <a:gd name="connsiteX9" fmla="*/ 501 w 10800"/>
                      <a:gd name="connsiteY9" fmla="*/ 9823 h 11325"/>
                      <a:gd name="connsiteX10" fmla="*/ 632 w 10800"/>
                      <a:gd name="connsiteY10" fmla="*/ 0 h 11325"/>
                      <a:gd name="connsiteX0" fmla="*/ 997 w 11165"/>
                      <a:gd name="connsiteY0" fmla="*/ 0 h 11325"/>
                      <a:gd name="connsiteX1" fmla="*/ 3366 w 11165"/>
                      <a:gd name="connsiteY1" fmla="*/ 2144 h 11325"/>
                      <a:gd name="connsiteX2" fmla="*/ 5919 w 11165"/>
                      <a:gd name="connsiteY2" fmla="*/ 3048 h 11325"/>
                      <a:gd name="connsiteX3" fmla="*/ 8366 w 11165"/>
                      <a:gd name="connsiteY3" fmla="*/ 2201 h 11325"/>
                      <a:gd name="connsiteX4" fmla="*/ 10906 w 11165"/>
                      <a:gd name="connsiteY4" fmla="*/ 237 h 11325"/>
                      <a:gd name="connsiteX5" fmla="*/ 10866 w 11165"/>
                      <a:gd name="connsiteY5" fmla="*/ 9823 h 11325"/>
                      <a:gd name="connsiteX6" fmla="*/ 8313 w 11165"/>
                      <a:gd name="connsiteY6" fmla="*/ 10676 h 11325"/>
                      <a:gd name="connsiteX7" fmla="*/ 5972 w 11165"/>
                      <a:gd name="connsiteY7" fmla="*/ 11323 h 11325"/>
                      <a:gd name="connsiteX8" fmla="*/ 3366 w 11165"/>
                      <a:gd name="connsiteY8" fmla="*/ 10920 h 11325"/>
                      <a:gd name="connsiteX9" fmla="*/ 866 w 11165"/>
                      <a:gd name="connsiteY9" fmla="*/ 9823 h 11325"/>
                      <a:gd name="connsiteX10" fmla="*/ 997 w 11165"/>
                      <a:gd name="connsiteY10" fmla="*/ 0 h 11325"/>
                      <a:gd name="connsiteX0" fmla="*/ 997 w 11472"/>
                      <a:gd name="connsiteY0" fmla="*/ 0 h 11325"/>
                      <a:gd name="connsiteX1" fmla="*/ 3366 w 11472"/>
                      <a:gd name="connsiteY1" fmla="*/ 2144 h 11325"/>
                      <a:gd name="connsiteX2" fmla="*/ 5919 w 11472"/>
                      <a:gd name="connsiteY2" fmla="*/ 3048 h 11325"/>
                      <a:gd name="connsiteX3" fmla="*/ 8366 w 11472"/>
                      <a:gd name="connsiteY3" fmla="*/ 2201 h 11325"/>
                      <a:gd name="connsiteX4" fmla="*/ 10906 w 11472"/>
                      <a:gd name="connsiteY4" fmla="*/ 237 h 11325"/>
                      <a:gd name="connsiteX5" fmla="*/ 10866 w 11472"/>
                      <a:gd name="connsiteY5" fmla="*/ 9823 h 11325"/>
                      <a:gd name="connsiteX6" fmla="*/ 8313 w 11472"/>
                      <a:gd name="connsiteY6" fmla="*/ 10676 h 11325"/>
                      <a:gd name="connsiteX7" fmla="*/ 5972 w 11472"/>
                      <a:gd name="connsiteY7" fmla="*/ 11323 h 11325"/>
                      <a:gd name="connsiteX8" fmla="*/ 3366 w 11472"/>
                      <a:gd name="connsiteY8" fmla="*/ 10920 h 11325"/>
                      <a:gd name="connsiteX9" fmla="*/ 866 w 11472"/>
                      <a:gd name="connsiteY9" fmla="*/ 9823 h 11325"/>
                      <a:gd name="connsiteX10" fmla="*/ 997 w 11472"/>
                      <a:gd name="connsiteY10" fmla="*/ 0 h 11325"/>
                      <a:gd name="connsiteX0" fmla="*/ 997 w 11464"/>
                      <a:gd name="connsiteY0" fmla="*/ 0 h 11325"/>
                      <a:gd name="connsiteX1" fmla="*/ 3366 w 11464"/>
                      <a:gd name="connsiteY1" fmla="*/ 2144 h 11325"/>
                      <a:gd name="connsiteX2" fmla="*/ 5919 w 11464"/>
                      <a:gd name="connsiteY2" fmla="*/ 3048 h 11325"/>
                      <a:gd name="connsiteX3" fmla="*/ 8366 w 11464"/>
                      <a:gd name="connsiteY3" fmla="*/ 2201 h 11325"/>
                      <a:gd name="connsiteX4" fmla="*/ 10906 w 11464"/>
                      <a:gd name="connsiteY4" fmla="*/ 237 h 11325"/>
                      <a:gd name="connsiteX5" fmla="*/ 10852 w 11464"/>
                      <a:gd name="connsiteY5" fmla="*/ 8139 h 11325"/>
                      <a:gd name="connsiteX6" fmla="*/ 8313 w 11464"/>
                      <a:gd name="connsiteY6" fmla="*/ 10676 h 11325"/>
                      <a:gd name="connsiteX7" fmla="*/ 5972 w 11464"/>
                      <a:gd name="connsiteY7" fmla="*/ 11323 h 11325"/>
                      <a:gd name="connsiteX8" fmla="*/ 3366 w 11464"/>
                      <a:gd name="connsiteY8" fmla="*/ 10920 h 11325"/>
                      <a:gd name="connsiteX9" fmla="*/ 866 w 11464"/>
                      <a:gd name="connsiteY9" fmla="*/ 9823 h 11325"/>
                      <a:gd name="connsiteX10" fmla="*/ 997 w 11464"/>
                      <a:gd name="connsiteY10" fmla="*/ 0 h 11325"/>
                      <a:gd name="connsiteX0" fmla="*/ 1169 w 11636"/>
                      <a:gd name="connsiteY0" fmla="*/ 0 h 11325"/>
                      <a:gd name="connsiteX1" fmla="*/ 3538 w 11636"/>
                      <a:gd name="connsiteY1" fmla="*/ 2144 h 11325"/>
                      <a:gd name="connsiteX2" fmla="*/ 6091 w 11636"/>
                      <a:gd name="connsiteY2" fmla="*/ 3048 h 11325"/>
                      <a:gd name="connsiteX3" fmla="*/ 8538 w 11636"/>
                      <a:gd name="connsiteY3" fmla="*/ 2201 h 11325"/>
                      <a:gd name="connsiteX4" fmla="*/ 11078 w 11636"/>
                      <a:gd name="connsiteY4" fmla="*/ 237 h 11325"/>
                      <a:gd name="connsiteX5" fmla="*/ 11024 w 11636"/>
                      <a:gd name="connsiteY5" fmla="*/ 8139 h 11325"/>
                      <a:gd name="connsiteX6" fmla="*/ 8485 w 11636"/>
                      <a:gd name="connsiteY6" fmla="*/ 10676 h 11325"/>
                      <a:gd name="connsiteX7" fmla="*/ 6144 w 11636"/>
                      <a:gd name="connsiteY7" fmla="*/ 11323 h 11325"/>
                      <a:gd name="connsiteX8" fmla="*/ 3538 w 11636"/>
                      <a:gd name="connsiteY8" fmla="*/ 10920 h 11325"/>
                      <a:gd name="connsiteX9" fmla="*/ 726 w 11636"/>
                      <a:gd name="connsiteY9" fmla="*/ 7997 h 11325"/>
                      <a:gd name="connsiteX10" fmla="*/ 1169 w 11636"/>
                      <a:gd name="connsiteY10" fmla="*/ 0 h 11325"/>
                      <a:gd name="connsiteX0" fmla="*/ 927 w 11394"/>
                      <a:gd name="connsiteY0" fmla="*/ 0 h 11325"/>
                      <a:gd name="connsiteX1" fmla="*/ 3296 w 11394"/>
                      <a:gd name="connsiteY1" fmla="*/ 2144 h 11325"/>
                      <a:gd name="connsiteX2" fmla="*/ 5849 w 11394"/>
                      <a:gd name="connsiteY2" fmla="*/ 3048 h 11325"/>
                      <a:gd name="connsiteX3" fmla="*/ 8296 w 11394"/>
                      <a:gd name="connsiteY3" fmla="*/ 2201 h 11325"/>
                      <a:gd name="connsiteX4" fmla="*/ 10836 w 11394"/>
                      <a:gd name="connsiteY4" fmla="*/ 237 h 11325"/>
                      <a:gd name="connsiteX5" fmla="*/ 10782 w 11394"/>
                      <a:gd name="connsiteY5" fmla="*/ 8139 h 11325"/>
                      <a:gd name="connsiteX6" fmla="*/ 8243 w 11394"/>
                      <a:gd name="connsiteY6" fmla="*/ 10676 h 11325"/>
                      <a:gd name="connsiteX7" fmla="*/ 5902 w 11394"/>
                      <a:gd name="connsiteY7" fmla="*/ 11323 h 11325"/>
                      <a:gd name="connsiteX8" fmla="*/ 3296 w 11394"/>
                      <a:gd name="connsiteY8" fmla="*/ 10920 h 11325"/>
                      <a:gd name="connsiteX9" fmla="*/ 484 w 11394"/>
                      <a:gd name="connsiteY9" fmla="*/ 7997 h 11325"/>
                      <a:gd name="connsiteX10" fmla="*/ 927 w 11394"/>
                      <a:gd name="connsiteY10" fmla="*/ 0 h 11325"/>
                      <a:gd name="connsiteX0" fmla="*/ 927 w 11394"/>
                      <a:gd name="connsiteY0" fmla="*/ 0 h 11324"/>
                      <a:gd name="connsiteX1" fmla="*/ 3296 w 11394"/>
                      <a:gd name="connsiteY1" fmla="*/ 2144 h 11324"/>
                      <a:gd name="connsiteX2" fmla="*/ 5849 w 11394"/>
                      <a:gd name="connsiteY2" fmla="*/ 3048 h 11324"/>
                      <a:gd name="connsiteX3" fmla="*/ 8296 w 11394"/>
                      <a:gd name="connsiteY3" fmla="*/ 2201 h 11324"/>
                      <a:gd name="connsiteX4" fmla="*/ 10836 w 11394"/>
                      <a:gd name="connsiteY4" fmla="*/ 237 h 11324"/>
                      <a:gd name="connsiteX5" fmla="*/ 10782 w 11394"/>
                      <a:gd name="connsiteY5" fmla="*/ 8139 h 11324"/>
                      <a:gd name="connsiteX6" fmla="*/ 8243 w 11394"/>
                      <a:gd name="connsiteY6" fmla="*/ 10676 h 11324"/>
                      <a:gd name="connsiteX7" fmla="*/ 5902 w 11394"/>
                      <a:gd name="connsiteY7" fmla="*/ 11323 h 11324"/>
                      <a:gd name="connsiteX8" fmla="*/ 3154 w 11394"/>
                      <a:gd name="connsiteY8" fmla="*/ 10883 h 11324"/>
                      <a:gd name="connsiteX9" fmla="*/ 484 w 11394"/>
                      <a:gd name="connsiteY9" fmla="*/ 7997 h 11324"/>
                      <a:gd name="connsiteX10" fmla="*/ 927 w 11394"/>
                      <a:gd name="connsiteY10" fmla="*/ 0 h 11324"/>
                      <a:gd name="connsiteX0" fmla="*/ 927 w 11394"/>
                      <a:gd name="connsiteY0" fmla="*/ 0 h 11324"/>
                      <a:gd name="connsiteX1" fmla="*/ 3296 w 11394"/>
                      <a:gd name="connsiteY1" fmla="*/ 2144 h 11324"/>
                      <a:gd name="connsiteX2" fmla="*/ 5849 w 11394"/>
                      <a:gd name="connsiteY2" fmla="*/ 3048 h 11324"/>
                      <a:gd name="connsiteX3" fmla="*/ 8296 w 11394"/>
                      <a:gd name="connsiteY3" fmla="*/ 2201 h 11324"/>
                      <a:gd name="connsiteX4" fmla="*/ 10836 w 11394"/>
                      <a:gd name="connsiteY4" fmla="*/ 237 h 11324"/>
                      <a:gd name="connsiteX5" fmla="*/ 10782 w 11394"/>
                      <a:gd name="connsiteY5" fmla="*/ 8139 h 11324"/>
                      <a:gd name="connsiteX6" fmla="*/ 8243 w 11394"/>
                      <a:gd name="connsiteY6" fmla="*/ 10676 h 11324"/>
                      <a:gd name="connsiteX7" fmla="*/ 5902 w 11394"/>
                      <a:gd name="connsiteY7" fmla="*/ 11323 h 11324"/>
                      <a:gd name="connsiteX8" fmla="*/ 3154 w 11394"/>
                      <a:gd name="connsiteY8" fmla="*/ 10883 h 11324"/>
                      <a:gd name="connsiteX9" fmla="*/ 484 w 11394"/>
                      <a:gd name="connsiteY9" fmla="*/ 7997 h 11324"/>
                      <a:gd name="connsiteX10" fmla="*/ 927 w 11394"/>
                      <a:gd name="connsiteY10" fmla="*/ 0 h 11324"/>
                      <a:gd name="connsiteX0" fmla="*/ 927 w 11394"/>
                      <a:gd name="connsiteY0" fmla="*/ 0 h 11324"/>
                      <a:gd name="connsiteX1" fmla="*/ 3296 w 11394"/>
                      <a:gd name="connsiteY1" fmla="*/ 2144 h 11324"/>
                      <a:gd name="connsiteX2" fmla="*/ 5849 w 11394"/>
                      <a:gd name="connsiteY2" fmla="*/ 3048 h 11324"/>
                      <a:gd name="connsiteX3" fmla="*/ 8296 w 11394"/>
                      <a:gd name="connsiteY3" fmla="*/ 2201 h 11324"/>
                      <a:gd name="connsiteX4" fmla="*/ 10836 w 11394"/>
                      <a:gd name="connsiteY4" fmla="*/ 237 h 11324"/>
                      <a:gd name="connsiteX5" fmla="*/ 10782 w 11394"/>
                      <a:gd name="connsiteY5" fmla="*/ 8139 h 11324"/>
                      <a:gd name="connsiteX6" fmla="*/ 8243 w 11394"/>
                      <a:gd name="connsiteY6" fmla="*/ 10676 h 11324"/>
                      <a:gd name="connsiteX7" fmla="*/ 5902 w 11394"/>
                      <a:gd name="connsiteY7" fmla="*/ 11323 h 11324"/>
                      <a:gd name="connsiteX8" fmla="*/ 3154 w 11394"/>
                      <a:gd name="connsiteY8" fmla="*/ 10883 h 11324"/>
                      <a:gd name="connsiteX9" fmla="*/ 484 w 11394"/>
                      <a:gd name="connsiteY9" fmla="*/ 7997 h 11324"/>
                      <a:gd name="connsiteX10" fmla="*/ 927 w 11394"/>
                      <a:gd name="connsiteY10" fmla="*/ 0 h 11324"/>
                      <a:gd name="connsiteX0" fmla="*/ 927 w 11365"/>
                      <a:gd name="connsiteY0" fmla="*/ 0 h 11324"/>
                      <a:gd name="connsiteX1" fmla="*/ 3296 w 11365"/>
                      <a:gd name="connsiteY1" fmla="*/ 2144 h 11324"/>
                      <a:gd name="connsiteX2" fmla="*/ 5849 w 11365"/>
                      <a:gd name="connsiteY2" fmla="*/ 3048 h 11324"/>
                      <a:gd name="connsiteX3" fmla="*/ 8296 w 11365"/>
                      <a:gd name="connsiteY3" fmla="*/ 2201 h 11324"/>
                      <a:gd name="connsiteX4" fmla="*/ 10836 w 11365"/>
                      <a:gd name="connsiteY4" fmla="*/ 237 h 11324"/>
                      <a:gd name="connsiteX5" fmla="*/ 10782 w 11365"/>
                      <a:gd name="connsiteY5" fmla="*/ 8139 h 11324"/>
                      <a:gd name="connsiteX6" fmla="*/ 8243 w 11365"/>
                      <a:gd name="connsiteY6" fmla="*/ 10676 h 11324"/>
                      <a:gd name="connsiteX7" fmla="*/ 5902 w 11365"/>
                      <a:gd name="connsiteY7" fmla="*/ 11323 h 11324"/>
                      <a:gd name="connsiteX8" fmla="*/ 3154 w 11365"/>
                      <a:gd name="connsiteY8" fmla="*/ 10883 h 11324"/>
                      <a:gd name="connsiteX9" fmla="*/ 484 w 11365"/>
                      <a:gd name="connsiteY9" fmla="*/ 7997 h 11324"/>
                      <a:gd name="connsiteX10" fmla="*/ 927 w 11365"/>
                      <a:gd name="connsiteY10" fmla="*/ 0 h 11324"/>
                      <a:gd name="connsiteX0" fmla="*/ 927 w 11365"/>
                      <a:gd name="connsiteY0" fmla="*/ 0 h 11461"/>
                      <a:gd name="connsiteX1" fmla="*/ 3296 w 11365"/>
                      <a:gd name="connsiteY1" fmla="*/ 2144 h 11461"/>
                      <a:gd name="connsiteX2" fmla="*/ 5849 w 11365"/>
                      <a:gd name="connsiteY2" fmla="*/ 3048 h 11461"/>
                      <a:gd name="connsiteX3" fmla="*/ 8296 w 11365"/>
                      <a:gd name="connsiteY3" fmla="*/ 2201 h 11461"/>
                      <a:gd name="connsiteX4" fmla="*/ 10836 w 11365"/>
                      <a:gd name="connsiteY4" fmla="*/ 237 h 11461"/>
                      <a:gd name="connsiteX5" fmla="*/ 10782 w 11365"/>
                      <a:gd name="connsiteY5" fmla="*/ 8139 h 11461"/>
                      <a:gd name="connsiteX6" fmla="*/ 8243 w 11365"/>
                      <a:gd name="connsiteY6" fmla="*/ 10676 h 11461"/>
                      <a:gd name="connsiteX7" fmla="*/ 5927 w 11365"/>
                      <a:gd name="connsiteY7" fmla="*/ 11460 h 11461"/>
                      <a:gd name="connsiteX8" fmla="*/ 3154 w 11365"/>
                      <a:gd name="connsiteY8" fmla="*/ 10883 h 11461"/>
                      <a:gd name="connsiteX9" fmla="*/ 484 w 11365"/>
                      <a:gd name="connsiteY9" fmla="*/ 7997 h 11461"/>
                      <a:gd name="connsiteX10" fmla="*/ 927 w 11365"/>
                      <a:gd name="connsiteY10" fmla="*/ 0 h 11461"/>
                      <a:gd name="connsiteX0" fmla="*/ 927 w 11365"/>
                      <a:gd name="connsiteY0" fmla="*/ 0 h 11462"/>
                      <a:gd name="connsiteX1" fmla="*/ 3296 w 11365"/>
                      <a:gd name="connsiteY1" fmla="*/ 2144 h 11462"/>
                      <a:gd name="connsiteX2" fmla="*/ 5849 w 11365"/>
                      <a:gd name="connsiteY2" fmla="*/ 3048 h 11462"/>
                      <a:gd name="connsiteX3" fmla="*/ 8296 w 11365"/>
                      <a:gd name="connsiteY3" fmla="*/ 2201 h 11462"/>
                      <a:gd name="connsiteX4" fmla="*/ 10836 w 11365"/>
                      <a:gd name="connsiteY4" fmla="*/ 237 h 11462"/>
                      <a:gd name="connsiteX5" fmla="*/ 10782 w 11365"/>
                      <a:gd name="connsiteY5" fmla="*/ 8139 h 11462"/>
                      <a:gd name="connsiteX6" fmla="*/ 8243 w 11365"/>
                      <a:gd name="connsiteY6" fmla="*/ 10676 h 11462"/>
                      <a:gd name="connsiteX7" fmla="*/ 5927 w 11365"/>
                      <a:gd name="connsiteY7" fmla="*/ 11460 h 11462"/>
                      <a:gd name="connsiteX8" fmla="*/ 3154 w 11365"/>
                      <a:gd name="connsiteY8" fmla="*/ 10883 h 11462"/>
                      <a:gd name="connsiteX9" fmla="*/ 484 w 11365"/>
                      <a:gd name="connsiteY9" fmla="*/ 7997 h 11462"/>
                      <a:gd name="connsiteX10" fmla="*/ 927 w 11365"/>
                      <a:gd name="connsiteY10" fmla="*/ 0 h 1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1365" h="11462">
                        <a:moveTo>
                          <a:pt x="927" y="0"/>
                        </a:moveTo>
                        <a:cubicBezTo>
                          <a:pt x="927" y="606"/>
                          <a:pt x="2476" y="1636"/>
                          <a:pt x="3296" y="2144"/>
                        </a:cubicBezTo>
                        <a:cubicBezTo>
                          <a:pt x="4116" y="2652"/>
                          <a:pt x="5016" y="3038"/>
                          <a:pt x="5849" y="3048"/>
                        </a:cubicBezTo>
                        <a:cubicBezTo>
                          <a:pt x="6682" y="3058"/>
                          <a:pt x="7465" y="2670"/>
                          <a:pt x="8296" y="2201"/>
                        </a:cubicBezTo>
                        <a:cubicBezTo>
                          <a:pt x="9127" y="1732"/>
                          <a:pt x="10836" y="-368"/>
                          <a:pt x="10836" y="237"/>
                        </a:cubicBezTo>
                        <a:cubicBezTo>
                          <a:pt x="11437" y="3669"/>
                          <a:pt x="11660" y="3318"/>
                          <a:pt x="10782" y="8139"/>
                        </a:cubicBezTo>
                        <a:cubicBezTo>
                          <a:pt x="10354" y="8738"/>
                          <a:pt x="9052" y="10123"/>
                          <a:pt x="8243" y="10676"/>
                        </a:cubicBezTo>
                        <a:cubicBezTo>
                          <a:pt x="7434" y="11229"/>
                          <a:pt x="6775" y="11426"/>
                          <a:pt x="5927" y="11460"/>
                        </a:cubicBezTo>
                        <a:cubicBezTo>
                          <a:pt x="5079" y="11494"/>
                          <a:pt x="4598" y="11225"/>
                          <a:pt x="3154" y="10883"/>
                        </a:cubicBezTo>
                        <a:cubicBezTo>
                          <a:pt x="1814" y="10373"/>
                          <a:pt x="484" y="8603"/>
                          <a:pt x="484" y="7997"/>
                        </a:cubicBezTo>
                        <a:cubicBezTo>
                          <a:pt x="-30" y="4643"/>
                          <a:pt x="-440" y="3452"/>
                          <a:pt x="927" y="0"/>
                        </a:cubicBezTo>
                        <a:close/>
                      </a:path>
                    </a:pathLst>
                  </a:custGeom>
                  <a:solidFill>
                    <a:srgbClr val="51241E">
                      <a:alpha val="67059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SK"/>
                  </a:p>
                </p:txBody>
              </p:sp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E749F452-0798-73EE-FBB9-E4C3E5BCD19A}"/>
                      </a:ext>
                    </a:extLst>
                  </p:cNvPr>
                  <p:cNvSpPr/>
                  <p:nvPr/>
                </p:nvSpPr>
                <p:spPr>
                  <a:xfrm rot="1983411">
                    <a:off x="5108750" y="2835695"/>
                    <a:ext cx="1946182" cy="449044"/>
                  </a:xfrm>
                  <a:prstGeom prst="ellipse">
                    <a:avLst/>
                  </a:prstGeom>
                  <a:solidFill>
                    <a:srgbClr val="83250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SK"/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7C2492B5-818D-A97E-95BD-BC23064636ED}"/>
                      </a:ext>
                    </a:extLst>
                  </p:cNvPr>
                  <p:cNvSpPr/>
                  <p:nvPr/>
                </p:nvSpPr>
                <p:spPr>
                  <a:xfrm rot="1983411">
                    <a:off x="5232198" y="2854521"/>
                    <a:ext cx="1698596" cy="391918"/>
                  </a:xfrm>
                  <a:prstGeom prst="ellipse">
                    <a:avLst/>
                  </a:prstGeom>
                  <a:solidFill>
                    <a:srgbClr val="B63B1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SK"/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EB8F0319-1C39-4360-2EC2-757E070801AD}"/>
                      </a:ext>
                    </a:extLst>
                  </p:cNvPr>
                  <p:cNvSpPr/>
                  <p:nvPr/>
                </p:nvSpPr>
                <p:spPr>
                  <a:xfrm rot="1983411">
                    <a:off x="5340593" y="2872114"/>
                    <a:ext cx="1493719" cy="344647"/>
                  </a:xfrm>
                  <a:prstGeom prst="ellipse">
                    <a:avLst/>
                  </a:prstGeom>
                  <a:solidFill>
                    <a:srgbClr val="D8815B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SK"/>
                  </a:p>
                </p:txBody>
              </p:sp>
              <p:sp>
                <p:nvSpPr>
                  <p:cNvPr id="47" name="Oval 46">
                    <a:extLst>
                      <a:ext uri="{FF2B5EF4-FFF2-40B4-BE49-F238E27FC236}">
                        <a16:creationId xmlns:a16="http://schemas.microsoft.com/office/drawing/2014/main" id="{3497BA81-2F4A-70C3-2B86-FC7783EB4E58}"/>
                      </a:ext>
                    </a:extLst>
                  </p:cNvPr>
                  <p:cNvSpPr/>
                  <p:nvPr/>
                </p:nvSpPr>
                <p:spPr>
                  <a:xfrm rot="1983411">
                    <a:off x="5444927" y="2892721"/>
                    <a:ext cx="1272292" cy="293557"/>
                  </a:xfrm>
                  <a:prstGeom prst="ellipse">
                    <a:avLst/>
                  </a:prstGeom>
                  <a:solidFill>
                    <a:srgbClr val="F5A67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SK"/>
                  </a:p>
                </p:txBody>
              </p:sp>
              <p:sp>
                <p:nvSpPr>
                  <p:cNvPr id="48" name="Oval 47">
                    <a:extLst>
                      <a:ext uri="{FF2B5EF4-FFF2-40B4-BE49-F238E27FC236}">
                        <a16:creationId xmlns:a16="http://schemas.microsoft.com/office/drawing/2014/main" id="{948A36C8-A1A9-6201-CB23-2F25D7030A8B}"/>
                      </a:ext>
                    </a:extLst>
                  </p:cNvPr>
                  <p:cNvSpPr/>
                  <p:nvPr/>
                </p:nvSpPr>
                <p:spPr>
                  <a:xfrm rot="1983411">
                    <a:off x="5572872" y="2921784"/>
                    <a:ext cx="1046253" cy="241403"/>
                  </a:xfrm>
                  <a:prstGeom prst="ellipse">
                    <a:avLst/>
                  </a:prstGeom>
                  <a:solidFill>
                    <a:srgbClr val="F2C79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SK"/>
                  </a:p>
                </p:txBody>
              </p:sp>
              <p:sp>
                <p:nvSpPr>
                  <p:cNvPr id="49" name="Oval 48">
                    <a:extLst>
                      <a:ext uri="{FF2B5EF4-FFF2-40B4-BE49-F238E27FC236}">
                        <a16:creationId xmlns:a16="http://schemas.microsoft.com/office/drawing/2014/main" id="{44065A32-CC0B-0DEA-D9E2-AD42B382CD73}"/>
                      </a:ext>
                    </a:extLst>
                  </p:cNvPr>
                  <p:cNvSpPr/>
                  <p:nvPr/>
                </p:nvSpPr>
                <p:spPr>
                  <a:xfrm rot="1983411">
                    <a:off x="5679943" y="2953702"/>
                    <a:ext cx="849201" cy="195937"/>
                  </a:xfrm>
                  <a:prstGeom prst="ellipse">
                    <a:avLst/>
                  </a:prstGeom>
                  <a:solidFill>
                    <a:srgbClr val="FAD49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SK"/>
                  </a:p>
                </p:txBody>
              </p:sp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CE503688-3B94-08AB-60CB-A81448FB0569}"/>
                      </a:ext>
                    </a:extLst>
                  </p:cNvPr>
                  <p:cNvSpPr/>
                  <p:nvPr/>
                </p:nvSpPr>
                <p:spPr>
                  <a:xfrm rot="1983411">
                    <a:off x="5764665" y="2969135"/>
                    <a:ext cx="696845" cy="160784"/>
                  </a:xfrm>
                  <a:prstGeom prst="ellipse">
                    <a:avLst/>
                  </a:prstGeom>
                  <a:solidFill>
                    <a:srgbClr val="FCE8C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SK"/>
                  </a:p>
                </p:txBody>
              </p:sp>
              <p:sp>
                <p:nvSpPr>
                  <p:cNvPr id="51" name="Explosion 2 50">
                    <a:extLst>
                      <a:ext uri="{FF2B5EF4-FFF2-40B4-BE49-F238E27FC236}">
                        <a16:creationId xmlns:a16="http://schemas.microsoft.com/office/drawing/2014/main" id="{BC141C22-BF55-C94E-71F7-00032C1FC05B}"/>
                      </a:ext>
                    </a:extLst>
                  </p:cNvPr>
                  <p:cNvSpPr/>
                  <p:nvPr/>
                </p:nvSpPr>
                <p:spPr>
                  <a:xfrm rot="2538234">
                    <a:off x="5949056" y="2893445"/>
                    <a:ext cx="293887" cy="319077"/>
                  </a:xfrm>
                  <a:prstGeom prst="irregularSeal2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SK"/>
                  </a:p>
                </p:txBody>
              </p:sp>
              <p:sp>
                <p:nvSpPr>
                  <p:cNvPr id="52" name="Punched Tape 14">
                    <a:extLst>
                      <a:ext uri="{FF2B5EF4-FFF2-40B4-BE49-F238E27FC236}">
                        <a16:creationId xmlns:a16="http://schemas.microsoft.com/office/drawing/2014/main" id="{21A8FA4B-33B6-2BA9-06D0-6C265B1CAF45}"/>
                      </a:ext>
                    </a:extLst>
                  </p:cNvPr>
                  <p:cNvSpPr/>
                  <p:nvPr/>
                </p:nvSpPr>
                <p:spPr>
                  <a:xfrm rot="1995463">
                    <a:off x="4033819" y="2774288"/>
                    <a:ext cx="3692246" cy="1182201"/>
                  </a:xfrm>
                  <a:custGeom>
                    <a:avLst/>
                    <a:gdLst>
                      <a:gd name="connsiteX0" fmla="*/ 0 w 10000"/>
                      <a:gd name="connsiteY0" fmla="*/ 1000 h 10000"/>
                      <a:gd name="connsiteX1" fmla="*/ 2500 w 10000"/>
                      <a:gd name="connsiteY1" fmla="*/ 2000 h 10000"/>
                      <a:gd name="connsiteX2" fmla="*/ 5000 w 10000"/>
                      <a:gd name="connsiteY2" fmla="*/ 1000 h 10000"/>
                      <a:gd name="connsiteX3" fmla="*/ 7500 w 10000"/>
                      <a:gd name="connsiteY3" fmla="*/ 0 h 10000"/>
                      <a:gd name="connsiteX4" fmla="*/ 10000 w 10000"/>
                      <a:gd name="connsiteY4" fmla="*/ 1000 h 10000"/>
                      <a:gd name="connsiteX5" fmla="*/ 10000 w 10000"/>
                      <a:gd name="connsiteY5" fmla="*/ 9000 h 10000"/>
                      <a:gd name="connsiteX6" fmla="*/ 7500 w 10000"/>
                      <a:gd name="connsiteY6" fmla="*/ 8000 h 10000"/>
                      <a:gd name="connsiteX7" fmla="*/ 5000 w 10000"/>
                      <a:gd name="connsiteY7" fmla="*/ 9000 h 10000"/>
                      <a:gd name="connsiteX8" fmla="*/ 2500 w 10000"/>
                      <a:gd name="connsiteY8" fmla="*/ 10000 h 10000"/>
                      <a:gd name="connsiteX9" fmla="*/ 0 w 10000"/>
                      <a:gd name="connsiteY9" fmla="*/ 9000 h 10000"/>
                      <a:gd name="connsiteX10" fmla="*/ 0 w 10000"/>
                      <a:gd name="connsiteY10" fmla="*/ 1000 h 10000"/>
                      <a:gd name="connsiteX0" fmla="*/ 0 w 10000"/>
                      <a:gd name="connsiteY0" fmla="*/ 1000 h 10000"/>
                      <a:gd name="connsiteX1" fmla="*/ 2500 w 10000"/>
                      <a:gd name="connsiteY1" fmla="*/ 2000 h 10000"/>
                      <a:gd name="connsiteX2" fmla="*/ 5000 w 10000"/>
                      <a:gd name="connsiteY2" fmla="*/ 1000 h 10000"/>
                      <a:gd name="connsiteX3" fmla="*/ 7500 w 10000"/>
                      <a:gd name="connsiteY3" fmla="*/ 0 h 10000"/>
                      <a:gd name="connsiteX4" fmla="*/ 10000 w 10000"/>
                      <a:gd name="connsiteY4" fmla="*/ 1000 h 10000"/>
                      <a:gd name="connsiteX5" fmla="*/ 10000 w 10000"/>
                      <a:gd name="connsiteY5" fmla="*/ 9000 h 10000"/>
                      <a:gd name="connsiteX6" fmla="*/ 7447 w 10000"/>
                      <a:gd name="connsiteY6" fmla="*/ 9778 h 10000"/>
                      <a:gd name="connsiteX7" fmla="*/ 5000 w 10000"/>
                      <a:gd name="connsiteY7" fmla="*/ 9000 h 10000"/>
                      <a:gd name="connsiteX8" fmla="*/ 2500 w 10000"/>
                      <a:gd name="connsiteY8" fmla="*/ 10000 h 10000"/>
                      <a:gd name="connsiteX9" fmla="*/ 0 w 10000"/>
                      <a:gd name="connsiteY9" fmla="*/ 9000 h 10000"/>
                      <a:gd name="connsiteX10" fmla="*/ 0 w 10000"/>
                      <a:gd name="connsiteY10" fmla="*/ 1000 h 10000"/>
                      <a:gd name="connsiteX0" fmla="*/ 0 w 10000"/>
                      <a:gd name="connsiteY0" fmla="*/ 116 h 9116"/>
                      <a:gd name="connsiteX1" fmla="*/ 2500 w 10000"/>
                      <a:gd name="connsiteY1" fmla="*/ 1116 h 9116"/>
                      <a:gd name="connsiteX2" fmla="*/ 5000 w 10000"/>
                      <a:gd name="connsiteY2" fmla="*/ 116 h 9116"/>
                      <a:gd name="connsiteX3" fmla="*/ 7500 w 10000"/>
                      <a:gd name="connsiteY3" fmla="*/ 1168 h 9116"/>
                      <a:gd name="connsiteX4" fmla="*/ 10000 w 10000"/>
                      <a:gd name="connsiteY4" fmla="*/ 116 h 9116"/>
                      <a:gd name="connsiteX5" fmla="*/ 10000 w 10000"/>
                      <a:gd name="connsiteY5" fmla="*/ 8116 h 9116"/>
                      <a:gd name="connsiteX6" fmla="*/ 7447 w 10000"/>
                      <a:gd name="connsiteY6" fmla="*/ 8894 h 9116"/>
                      <a:gd name="connsiteX7" fmla="*/ 5000 w 10000"/>
                      <a:gd name="connsiteY7" fmla="*/ 8116 h 9116"/>
                      <a:gd name="connsiteX8" fmla="*/ 2500 w 10000"/>
                      <a:gd name="connsiteY8" fmla="*/ 9116 h 9116"/>
                      <a:gd name="connsiteX9" fmla="*/ 0 w 10000"/>
                      <a:gd name="connsiteY9" fmla="*/ 8116 h 9116"/>
                      <a:gd name="connsiteX10" fmla="*/ 0 w 10000"/>
                      <a:gd name="connsiteY10" fmla="*/ 116 h 9116"/>
                      <a:gd name="connsiteX0" fmla="*/ 0 w 10000"/>
                      <a:gd name="connsiteY0" fmla="*/ 127 h 10306"/>
                      <a:gd name="connsiteX1" fmla="*/ 2500 w 10000"/>
                      <a:gd name="connsiteY1" fmla="*/ 1224 h 10306"/>
                      <a:gd name="connsiteX2" fmla="*/ 5000 w 10000"/>
                      <a:gd name="connsiteY2" fmla="*/ 127 h 10306"/>
                      <a:gd name="connsiteX3" fmla="*/ 7500 w 10000"/>
                      <a:gd name="connsiteY3" fmla="*/ 1281 h 10306"/>
                      <a:gd name="connsiteX4" fmla="*/ 10000 w 10000"/>
                      <a:gd name="connsiteY4" fmla="*/ 127 h 10306"/>
                      <a:gd name="connsiteX5" fmla="*/ 10000 w 10000"/>
                      <a:gd name="connsiteY5" fmla="*/ 8903 h 10306"/>
                      <a:gd name="connsiteX6" fmla="*/ 7447 w 10000"/>
                      <a:gd name="connsiteY6" fmla="*/ 9756 h 10306"/>
                      <a:gd name="connsiteX7" fmla="*/ 4974 w 10000"/>
                      <a:gd name="connsiteY7" fmla="*/ 10303 h 10306"/>
                      <a:gd name="connsiteX8" fmla="*/ 2500 w 10000"/>
                      <a:gd name="connsiteY8" fmla="*/ 10000 h 10306"/>
                      <a:gd name="connsiteX9" fmla="*/ 0 w 10000"/>
                      <a:gd name="connsiteY9" fmla="*/ 8903 h 10306"/>
                      <a:gd name="connsiteX10" fmla="*/ 0 w 10000"/>
                      <a:gd name="connsiteY10" fmla="*/ 127 h 10306"/>
                      <a:gd name="connsiteX0" fmla="*/ 0 w 10000"/>
                      <a:gd name="connsiteY0" fmla="*/ 127 h 10405"/>
                      <a:gd name="connsiteX1" fmla="*/ 2500 w 10000"/>
                      <a:gd name="connsiteY1" fmla="*/ 1224 h 10405"/>
                      <a:gd name="connsiteX2" fmla="*/ 5000 w 10000"/>
                      <a:gd name="connsiteY2" fmla="*/ 127 h 10405"/>
                      <a:gd name="connsiteX3" fmla="*/ 7500 w 10000"/>
                      <a:gd name="connsiteY3" fmla="*/ 1281 h 10405"/>
                      <a:gd name="connsiteX4" fmla="*/ 10000 w 10000"/>
                      <a:gd name="connsiteY4" fmla="*/ 127 h 10405"/>
                      <a:gd name="connsiteX5" fmla="*/ 10000 w 10000"/>
                      <a:gd name="connsiteY5" fmla="*/ 8903 h 10405"/>
                      <a:gd name="connsiteX6" fmla="*/ 7447 w 10000"/>
                      <a:gd name="connsiteY6" fmla="*/ 9756 h 10405"/>
                      <a:gd name="connsiteX7" fmla="*/ 5106 w 10000"/>
                      <a:gd name="connsiteY7" fmla="*/ 10403 h 10405"/>
                      <a:gd name="connsiteX8" fmla="*/ 2500 w 10000"/>
                      <a:gd name="connsiteY8" fmla="*/ 10000 h 10405"/>
                      <a:gd name="connsiteX9" fmla="*/ 0 w 10000"/>
                      <a:gd name="connsiteY9" fmla="*/ 8903 h 10405"/>
                      <a:gd name="connsiteX10" fmla="*/ 0 w 10000"/>
                      <a:gd name="connsiteY10" fmla="*/ 127 h 10405"/>
                      <a:gd name="connsiteX0" fmla="*/ 0 w 10000"/>
                      <a:gd name="connsiteY0" fmla="*/ 147 h 10425"/>
                      <a:gd name="connsiteX1" fmla="*/ 2500 w 10000"/>
                      <a:gd name="connsiteY1" fmla="*/ 1244 h 10425"/>
                      <a:gd name="connsiteX2" fmla="*/ 5053 w 10000"/>
                      <a:gd name="connsiteY2" fmla="*/ 2148 h 10425"/>
                      <a:gd name="connsiteX3" fmla="*/ 7500 w 10000"/>
                      <a:gd name="connsiteY3" fmla="*/ 1301 h 10425"/>
                      <a:gd name="connsiteX4" fmla="*/ 10000 w 10000"/>
                      <a:gd name="connsiteY4" fmla="*/ 147 h 10425"/>
                      <a:gd name="connsiteX5" fmla="*/ 10000 w 10000"/>
                      <a:gd name="connsiteY5" fmla="*/ 8923 h 10425"/>
                      <a:gd name="connsiteX6" fmla="*/ 7447 w 10000"/>
                      <a:gd name="connsiteY6" fmla="*/ 9776 h 10425"/>
                      <a:gd name="connsiteX7" fmla="*/ 5106 w 10000"/>
                      <a:gd name="connsiteY7" fmla="*/ 10423 h 10425"/>
                      <a:gd name="connsiteX8" fmla="*/ 2500 w 10000"/>
                      <a:gd name="connsiteY8" fmla="*/ 10020 h 10425"/>
                      <a:gd name="connsiteX9" fmla="*/ 0 w 10000"/>
                      <a:gd name="connsiteY9" fmla="*/ 8923 h 10425"/>
                      <a:gd name="connsiteX10" fmla="*/ 0 w 10000"/>
                      <a:gd name="connsiteY10" fmla="*/ 147 h 10425"/>
                      <a:gd name="connsiteX0" fmla="*/ 131 w 10000"/>
                      <a:gd name="connsiteY0" fmla="*/ 0 h 11325"/>
                      <a:gd name="connsiteX1" fmla="*/ 2500 w 10000"/>
                      <a:gd name="connsiteY1" fmla="*/ 2144 h 11325"/>
                      <a:gd name="connsiteX2" fmla="*/ 5053 w 10000"/>
                      <a:gd name="connsiteY2" fmla="*/ 3048 h 11325"/>
                      <a:gd name="connsiteX3" fmla="*/ 7500 w 10000"/>
                      <a:gd name="connsiteY3" fmla="*/ 2201 h 11325"/>
                      <a:gd name="connsiteX4" fmla="*/ 10000 w 10000"/>
                      <a:gd name="connsiteY4" fmla="*/ 1047 h 11325"/>
                      <a:gd name="connsiteX5" fmla="*/ 10000 w 10000"/>
                      <a:gd name="connsiteY5" fmla="*/ 9823 h 11325"/>
                      <a:gd name="connsiteX6" fmla="*/ 7447 w 10000"/>
                      <a:gd name="connsiteY6" fmla="*/ 10676 h 11325"/>
                      <a:gd name="connsiteX7" fmla="*/ 5106 w 10000"/>
                      <a:gd name="connsiteY7" fmla="*/ 11323 h 11325"/>
                      <a:gd name="connsiteX8" fmla="*/ 2500 w 10000"/>
                      <a:gd name="connsiteY8" fmla="*/ 10920 h 11325"/>
                      <a:gd name="connsiteX9" fmla="*/ 0 w 10000"/>
                      <a:gd name="connsiteY9" fmla="*/ 9823 h 11325"/>
                      <a:gd name="connsiteX10" fmla="*/ 131 w 10000"/>
                      <a:gd name="connsiteY10" fmla="*/ 0 h 11325"/>
                      <a:gd name="connsiteX0" fmla="*/ 131 w 10040"/>
                      <a:gd name="connsiteY0" fmla="*/ 0 h 11325"/>
                      <a:gd name="connsiteX1" fmla="*/ 2500 w 10040"/>
                      <a:gd name="connsiteY1" fmla="*/ 2144 h 11325"/>
                      <a:gd name="connsiteX2" fmla="*/ 5053 w 10040"/>
                      <a:gd name="connsiteY2" fmla="*/ 3048 h 11325"/>
                      <a:gd name="connsiteX3" fmla="*/ 7500 w 10040"/>
                      <a:gd name="connsiteY3" fmla="*/ 2201 h 11325"/>
                      <a:gd name="connsiteX4" fmla="*/ 10040 w 10040"/>
                      <a:gd name="connsiteY4" fmla="*/ 237 h 11325"/>
                      <a:gd name="connsiteX5" fmla="*/ 10000 w 10040"/>
                      <a:gd name="connsiteY5" fmla="*/ 9823 h 11325"/>
                      <a:gd name="connsiteX6" fmla="*/ 7447 w 10040"/>
                      <a:gd name="connsiteY6" fmla="*/ 10676 h 11325"/>
                      <a:gd name="connsiteX7" fmla="*/ 5106 w 10040"/>
                      <a:gd name="connsiteY7" fmla="*/ 11323 h 11325"/>
                      <a:gd name="connsiteX8" fmla="*/ 2500 w 10040"/>
                      <a:gd name="connsiteY8" fmla="*/ 10920 h 11325"/>
                      <a:gd name="connsiteX9" fmla="*/ 0 w 10040"/>
                      <a:gd name="connsiteY9" fmla="*/ 9823 h 11325"/>
                      <a:gd name="connsiteX10" fmla="*/ 131 w 10040"/>
                      <a:gd name="connsiteY10" fmla="*/ 0 h 11325"/>
                      <a:gd name="connsiteX0" fmla="*/ 131 w 10299"/>
                      <a:gd name="connsiteY0" fmla="*/ 0 h 11325"/>
                      <a:gd name="connsiteX1" fmla="*/ 2500 w 10299"/>
                      <a:gd name="connsiteY1" fmla="*/ 2144 h 11325"/>
                      <a:gd name="connsiteX2" fmla="*/ 5053 w 10299"/>
                      <a:gd name="connsiteY2" fmla="*/ 3048 h 11325"/>
                      <a:gd name="connsiteX3" fmla="*/ 7500 w 10299"/>
                      <a:gd name="connsiteY3" fmla="*/ 2201 h 11325"/>
                      <a:gd name="connsiteX4" fmla="*/ 10040 w 10299"/>
                      <a:gd name="connsiteY4" fmla="*/ 237 h 11325"/>
                      <a:gd name="connsiteX5" fmla="*/ 10000 w 10299"/>
                      <a:gd name="connsiteY5" fmla="*/ 9823 h 11325"/>
                      <a:gd name="connsiteX6" fmla="*/ 7447 w 10299"/>
                      <a:gd name="connsiteY6" fmla="*/ 10676 h 11325"/>
                      <a:gd name="connsiteX7" fmla="*/ 5106 w 10299"/>
                      <a:gd name="connsiteY7" fmla="*/ 11323 h 11325"/>
                      <a:gd name="connsiteX8" fmla="*/ 2500 w 10299"/>
                      <a:gd name="connsiteY8" fmla="*/ 10920 h 11325"/>
                      <a:gd name="connsiteX9" fmla="*/ 0 w 10299"/>
                      <a:gd name="connsiteY9" fmla="*/ 9823 h 11325"/>
                      <a:gd name="connsiteX10" fmla="*/ 131 w 10299"/>
                      <a:gd name="connsiteY10" fmla="*/ 0 h 11325"/>
                      <a:gd name="connsiteX0" fmla="*/ 632 w 10800"/>
                      <a:gd name="connsiteY0" fmla="*/ 0 h 11325"/>
                      <a:gd name="connsiteX1" fmla="*/ 3001 w 10800"/>
                      <a:gd name="connsiteY1" fmla="*/ 2144 h 11325"/>
                      <a:gd name="connsiteX2" fmla="*/ 5554 w 10800"/>
                      <a:gd name="connsiteY2" fmla="*/ 3048 h 11325"/>
                      <a:gd name="connsiteX3" fmla="*/ 8001 w 10800"/>
                      <a:gd name="connsiteY3" fmla="*/ 2201 h 11325"/>
                      <a:gd name="connsiteX4" fmla="*/ 10541 w 10800"/>
                      <a:gd name="connsiteY4" fmla="*/ 237 h 11325"/>
                      <a:gd name="connsiteX5" fmla="*/ 10501 w 10800"/>
                      <a:gd name="connsiteY5" fmla="*/ 9823 h 11325"/>
                      <a:gd name="connsiteX6" fmla="*/ 7948 w 10800"/>
                      <a:gd name="connsiteY6" fmla="*/ 10676 h 11325"/>
                      <a:gd name="connsiteX7" fmla="*/ 5607 w 10800"/>
                      <a:gd name="connsiteY7" fmla="*/ 11323 h 11325"/>
                      <a:gd name="connsiteX8" fmla="*/ 3001 w 10800"/>
                      <a:gd name="connsiteY8" fmla="*/ 10920 h 11325"/>
                      <a:gd name="connsiteX9" fmla="*/ 501 w 10800"/>
                      <a:gd name="connsiteY9" fmla="*/ 9823 h 11325"/>
                      <a:gd name="connsiteX10" fmla="*/ 632 w 10800"/>
                      <a:gd name="connsiteY10" fmla="*/ 0 h 11325"/>
                      <a:gd name="connsiteX0" fmla="*/ 997 w 11165"/>
                      <a:gd name="connsiteY0" fmla="*/ 0 h 11325"/>
                      <a:gd name="connsiteX1" fmla="*/ 3366 w 11165"/>
                      <a:gd name="connsiteY1" fmla="*/ 2144 h 11325"/>
                      <a:gd name="connsiteX2" fmla="*/ 5919 w 11165"/>
                      <a:gd name="connsiteY2" fmla="*/ 3048 h 11325"/>
                      <a:gd name="connsiteX3" fmla="*/ 8366 w 11165"/>
                      <a:gd name="connsiteY3" fmla="*/ 2201 h 11325"/>
                      <a:gd name="connsiteX4" fmla="*/ 10906 w 11165"/>
                      <a:gd name="connsiteY4" fmla="*/ 237 h 11325"/>
                      <a:gd name="connsiteX5" fmla="*/ 10866 w 11165"/>
                      <a:gd name="connsiteY5" fmla="*/ 9823 h 11325"/>
                      <a:gd name="connsiteX6" fmla="*/ 8313 w 11165"/>
                      <a:gd name="connsiteY6" fmla="*/ 10676 h 11325"/>
                      <a:gd name="connsiteX7" fmla="*/ 5972 w 11165"/>
                      <a:gd name="connsiteY7" fmla="*/ 11323 h 11325"/>
                      <a:gd name="connsiteX8" fmla="*/ 3366 w 11165"/>
                      <a:gd name="connsiteY8" fmla="*/ 10920 h 11325"/>
                      <a:gd name="connsiteX9" fmla="*/ 866 w 11165"/>
                      <a:gd name="connsiteY9" fmla="*/ 9823 h 11325"/>
                      <a:gd name="connsiteX10" fmla="*/ 997 w 11165"/>
                      <a:gd name="connsiteY10" fmla="*/ 0 h 11325"/>
                      <a:gd name="connsiteX0" fmla="*/ 997 w 11472"/>
                      <a:gd name="connsiteY0" fmla="*/ 0 h 11325"/>
                      <a:gd name="connsiteX1" fmla="*/ 3366 w 11472"/>
                      <a:gd name="connsiteY1" fmla="*/ 2144 h 11325"/>
                      <a:gd name="connsiteX2" fmla="*/ 5919 w 11472"/>
                      <a:gd name="connsiteY2" fmla="*/ 3048 h 11325"/>
                      <a:gd name="connsiteX3" fmla="*/ 8366 w 11472"/>
                      <a:gd name="connsiteY3" fmla="*/ 2201 h 11325"/>
                      <a:gd name="connsiteX4" fmla="*/ 10906 w 11472"/>
                      <a:gd name="connsiteY4" fmla="*/ 237 h 11325"/>
                      <a:gd name="connsiteX5" fmla="*/ 10866 w 11472"/>
                      <a:gd name="connsiteY5" fmla="*/ 9823 h 11325"/>
                      <a:gd name="connsiteX6" fmla="*/ 8313 w 11472"/>
                      <a:gd name="connsiteY6" fmla="*/ 10676 h 11325"/>
                      <a:gd name="connsiteX7" fmla="*/ 5972 w 11472"/>
                      <a:gd name="connsiteY7" fmla="*/ 11323 h 11325"/>
                      <a:gd name="connsiteX8" fmla="*/ 3366 w 11472"/>
                      <a:gd name="connsiteY8" fmla="*/ 10920 h 11325"/>
                      <a:gd name="connsiteX9" fmla="*/ 866 w 11472"/>
                      <a:gd name="connsiteY9" fmla="*/ 9823 h 11325"/>
                      <a:gd name="connsiteX10" fmla="*/ 997 w 11472"/>
                      <a:gd name="connsiteY10" fmla="*/ 0 h 11325"/>
                      <a:gd name="connsiteX0" fmla="*/ 997 w 11464"/>
                      <a:gd name="connsiteY0" fmla="*/ 0 h 11325"/>
                      <a:gd name="connsiteX1" fmla="*/ 3366 w 11464"/>
                      <a:gd name="connsiteY1" fmla="*/ 2144 h 11325"/>
                      <a:gd name="connsiteX2" fmla="*/ 5919 w 11464"/>
                      <a:gd name="connsiteY2" fmla="*/ 3048 h 11325"/>
                      <a:gd name="connsiteX3" fmla="*/ 8366 w 11464"/>
                      <a:gd name="connsiteY3" fmla="*/ 2201 h 11325"/>
                      <a:gd name="connsiteX4" fmla="*/ 10906 w 11464"/>
                      <a:gd name="connsiteY4" fmla="*/ 237 h 11325"/>
                      <a:gd name="connsiteX5" fmla="*/ 10852 w 11464"/>
                      <a:gd name="connsiteY5" fmla="*/ 8139 h 11325"/>
                      <a:gd name="connsiteX6" fmla="*/ 8313 w 11464"/>
                      <a:gd name="connsiteY6" fmla="*/ 10676 h 11325"/>
                      <a:gd name="connsiteX7" fmla="*/ 5972 w 11464"/>
                      <a:gd name="connsiteY7" fmla="*/ 11323 h 11325"/>
                      <a:gd name="connsiteX8" fmla="*/ 3366 w 11464"/>
                      <a:gd name="connsiteY8" fmla="*/ 10920 h 11325"/>
                      <a:gd name="connsiteX9" fmla="*/ 866 w 11464"/>
                      <a:gd name="connsiteY9" fmla="*/ 9823 h 11325"/>
                      <a:gd name="connsiteX10" fmla="*/ 997 w 11464"/>
                      <a:gd name="connsiteY10" fmla="*/ 0 h 11325"/>
                      <a:gd name="connsiteX0" fmla="*/ 1169 w 11636"/>
                      <a:gd name="connsiteY0" fmla="*/ 0 h 11325"/>
                      <a:gd name="connsiteX1" fmla="*/ 3538 w 11636"/>
                      <a:gd name="connsiteY1" fmla="*/ 2144 h 11325"/>
                      <a:gd name="connsiteX2" fmla="*/ 6091 w 11636"/>
                      <a:gd name="connsiteY2" fmla="*/ 3048 h 11325"/>
                      <a:gd name="connsiteX3" fmla="*/ 8538 w 11636"/>
                      <a:gd name="connsiteY3" fmla="*/ 2201 h 11325"/>
                      <a:gd name="connsiteX4" fmla="*/ 11078 w 11636"/>
                      <a:gd name="connsiteY4" fmla="*/ 237 h 11325"/>
                      <a:gd name="connsiteX5" fmla="*/ 11024 w 11636"/>
                      <a:gd name="connsiteY5" fmla="*/ 8139 h 11325"/>
                      <a:gd name="connsiteX6" fmla="*/ 8485 w 11636"/>
                      <a:gd name="connsiteY6" fmla="*/ 10676 h 11325"/>
                      <a:gd name="connsiteX7" fmla="*/ 6144 w 11636"/>
                      <a:gd name="connsiteY7" fmla="*/ 11323 h 11325"/>
                      <a:gd name="connsiteX8" fmla="*/ 3538 w 11636"/>
                      <a:gd name="connsiteY8" fmla="*/ 10920 h 11325"/>
                      <a:gd name="connsiteX9" fmla="*/ 726 w 11636"/>
                      <a:gd name="connsiteY9" fmla="*/ 7997 h 11325"/>
                      <a:gd name="connsiteX10" fmla="*/ 1169 w 11636"/>
                      <a:gd name="connsiteY10" fmla="*/ 0 h 11325"/>
                      <a:gd name="connsiteX0" fmla="*/ 927 w 11394"/>
                      <a:gd name="connsiteY0" fmla="*/ 0 h 11325"/>
                      <a:gd name="connsiteX1" fmla="*/ 3296 w 11394"/>
                      <a:gd name="connsiteY1" fmla="*/ 2144 h 11325"/>
                      <a:gd name="connsiteX2" fmla="*/ 5849 w 11394"/>
                      <a:gd name="connsiteY2" fmla="*/ 3048 h 11325"/>
                      <a:gd name="connsiteX3" fmla="*/ 8296 w 11394"/>
                      <a:gd name="connsiteY3" fmla="*/ 2201 h 11325"/>
                      <a:gd name="connsiteX4" fmla="*/ 10836 w 11394"/>
                      <a:gd name="connsiteY4" fmla="*/ 237 h 11325"/>
                      <a:gd name="connsiteX5" fmla="*/ 10782 w 11394"/>
                      <a:gd name="connsiteY5" fmla="*/ 8139 h 11325"/>
                      <a:gd name="connsiteX6" fmla="*/ 8243 w 11394"/>
                      <a:gd name="connsiteY6" fmla="*/ 10676 h 11325"/>
                      <a:gd name="connsiteX7" fmla="*/ 5902 w 11394"/>
                      <a:gd name="connsiteY7" fmla="*/ 11323 h 11325"/>
                      <a:gd name="connsiteX8" fmla="*/ 3296 w 11394"/>
                      <a:gd name="connsiteY8" fmla="*/ 10920 h 11325"/>
                      <a:gd name="connsiteX9" fmla="*/ 484 w 11394"/>
                      <a:gd name="connsiteY9" fmla="*/ 7997 h 11325"/>
                      <a:gd name="connsiteX10" fmla="*/ 927 w 11394"/>
                      <a:gd name="connsiteY10" fmla="*/ 0 h 11325"/>
                      <a:gd name="connsiteX0" fmla="*/ 927 w 11394"/>
                      <a:gd name="connsiteY0" fmla="*/ 0 h 11324"/>
                      <a:gd name="connsiteX1" fmla="*/ 3296 w 11394"/>
                      <a:gd name="connsiteY1" fmla="*/ 2144 h 11324"/>
                      <a:gd name="connsiteX2" fmla="*/ 5849 w 11394"/>
                      <a:gd name="connsiteY2" fmla="*/ 3048 h 11324"/>
                      <a:gd name="connsiteX3" fmla="*/ 8296 w 11394"/>
                      <a:gd name="connsiteY3" fmla="*/ 2201 h 11324"/>
                      <a:gd name="connsiteX4" fmla="*/ 10836 w 11394"/>
                      <a:gd name="connsiteY4" fmla="*/ 237 h 11324"/>
                      <a:gd name="connsiteX5" fmla="*/ 10782 w 11394"/>
                      <a:gd name="connsiteY5" fmla="*/ 8139 h 11324"/>
                      <a:gd name="connsiteX6" fmla="*/ 8243 w 11394"/>
                      <a:gd name="connsiteY6" fmla="*/ 10676 h 11324"/>
                      <a:gd name="connsiteX7" fmla="*/ 5902 w 11394"/>
                      <a:gd name="connsiteY7" fmla="*/ 11323 h 11324"/>
                      <a:gd name="connsiteX8" fmla="*/ 3154 w 11394"/>
                      <a:gd name="connsiteY8" fmla="*/ 10883 h 11324"/>
                      <a:gd name="connsiteX9" fmla="*/ 484 w 11394"/>
                      <a:gd name="connsiteY9" fmla="*/ 7997 h 11324"/>
                      <a:gd name="connsiteX10" fmla="*/ 927 w 11394"/>
                      <a:gd name="connsiteY10" fmla="*/ 0 h 11324"/>
                      <a:gd name="connsiteX0" fmla="*/ 927 w 11394"/>
                      <a:gd name="connsiteY0" fmla="*/ 0 h 11324"/>
                      <a:gd name="connsiteX1" fmla="*/ 3296 w 11394"/>
                      <a:gd name="connsiteY1" fmla="*/ 2144 h 11324"/>
                      <a:gd name="connsiteX2" fmla="*/ 5849 w 11394"/>
                      <a:gd name="connsiteY2" fmla="*/ 3048 h 11324"/>
                      <a:gd name="connsiteX3" fmla="*/ 8296 w 11394"/>
                      <a:gd name="connsiteY3" fmla="*/ 2201 h 11324"/>
                      <a:gd name="connsiteX4" fmla="*/ 10836 w 11394"/>
                      <a:gd name="connsiteY4" fmla="*/ 237 h 11324"/>
                      <a:gd name="connsiteX5" fmla="*/ 10782 w 11394"/>
                      <a:gd name="connsiteY5" fmla="*/ 8139 h 11324"/>
                      <a:gd name="connsiteX6" fmla="*/ 8243 w 11394"/>
                      <a:gd name="connsiteY6" fmla="*/ 10676 h 11324"/>
                      <a:gd name="connsiteX7" fmla="*/ 5902 w 11394"/>
                      <a:gd name="connsiteY7" fmla="*/ 11323 h 11324"/>
                      <a:gd name="connsiteX8" fmla="*/ 3154 w 11394"/>
                      <a:gd name="connsiteY8" fmla="*/ 10883 h 11324"/>
                      <a:gd name="connsiteX9" fmla="*/ 484 w 11394"/>
                      <a:gd name="connsiteY9" fmla="*/ 7997 h 11324"/>
                      <a:gd name="connsiteX10" fmla="*/ 927 w 11394"/>
                      <a:gd name="connsiteY10" fmla="*/ 0 h 11324"/>
                      <a:gd name="connsiteX0" fmla="*/ 927 w 11394"/>
                      <a:gd name="connsiteY0" fmla="*/ 0 h 11324"/>
                      <a:gd name="connsiteX1" fmla="*/ 3296 w 11394"/>
                      <a:gd name="connsiteY1" fmla="*/ 2144 h 11324"/>
                      <a:gd name="connsiteX2" fmla="*/ 5849 w 11394"/>
                      <a:gd name="connsiteY2" fmla="*/ 3048 h 11324"/>
                      <a:gd name="connsiteX3" fmla="*/ 8296 w 11394"/>
                      <a:gd name="connsiteY3" fmla="*/ 2201 h 11324"/>
                      <a:gd name="connsiteX4" fmla="*/ 10836 w 11394"/>
                      <a:gd name="connsiteY4" fmla="*/ 237 h 11324"/>
                      <a:gd name="connsiteX5" fmla="*/ 10782 w 11394"/>
                      <a:gd name="connsiteY5" fmla="*/ 8139 h 11324"/>
                      <a:gd name="connsiteX6" fmla="*/ 8243 w 11394"/>
                      <a:gd name="connsiteY6" fmla="*/ 10676 h 11324"/>
                      <a:gd name="connsiteX7" fmla="*/ 5902 w 11394"/>
                      <a:gd name="connsiteY7" fmla="*/ 11323 h 11324"/>
                      <a:gd name="connsiteX8" fmla="*/ 3154 w 11394"/>
                      <a:gd name="connsiteY8" fmla="*/ 10883 h 11324"/>
                      <a:gd name="connsiteX9" fmla="*/ 484 w 11394"/>
                      <a:gd name="connsiteY9" fmla="*/ 7997 h 11324"/>
                      <a:gd name="connsiteX10" fmla="*/ 927 w 11394"/>
                      <a:gd name="connsiteY10" fmla="*/ 0 h 11324"/>
                      <a:gd name="connsiteX0" fmla="*/ 927 w 11365"/>
                      <a:gd name="connsiteY0" fmla="*/ 0 h 11324"/>
                      <a:gd name="connsiteX1" fmla="*/ 3296 w 11365"/>
                      <a:gd name="connsiteY1" fmla="*/ 2144 h 11324"/>
                      <a:gd name="connsiteX2" fmla="*/ 5849 w 11365"/>
                      <a:gd name="connsiteY2" fmla="*/ 3048 h 11324"/>
                      <a:gd name="connsiteX3" fmla="*/ 8296 w 11365"/>
                      <a:gd name="connsiteY3" fmla="*/ 2201 h 11324"/>
                      <a:gd name="connsiteX4" fmla="*/ 10836 w 11365"/>
                      <a:gd name="connsiteY4" fmla="*/ 237 h 11324"/>
                      <a:gd name="connsiteX5" fmla="*/ 10782 w 11365"/>
                      <a:gd name="connsiteY5" fmla="*/ 8139 h 11324"/>
                      <a:gd name="connsiteX6" fmla="*/ 8243 w 11365"/>
                      <a:gd name="connsiteY6" fmla="*/ 10676 h 11324"/>
                      <a:gd name="connsiteX7" fmla="*/ 5902 w 11365"/>
                      <a:gd name="connsiteY7" fmla="*/ 11323 h 11324"/>
                      <a:gd name="connsiteX8" fmla="*/ 3154 w 11365"/>
                      <a:gd name="connsiteY8" fmla="*/ 10883 h 11324"/>
                      <a:gd name="connsiteX9" fmla="*/ 484 w 11365"/>
                      <a:gd name="connsiteY9" fmla="*/ 7997 h 11324"/>
                      <a:gd name="connsiteX10" fmla="*/ 927 w 11365"/>
                      <a:gd name="connsiteY10" fmla="*/ 0 h 11324"/>
                      <a:gd name="connsiteX0" fmla="*/ 927 w 11365"/>
                      <a:gd name="connsiteY0" fmla="*/ 0 h 11461"/>
                      <a:gd name="connsiteX1" fmla="*/ 3296 w 11365"/>
                      <a:gd name="connsiteY1" fmla="*/ 2144 h 11461"/>
                      <a:gd name="connsiteX2" fmla="*/ 5849 w 11365"/>
                      <a:gd name="connsiteY2" fmla="*/ 3048 h 11461"/>
                      <a:gd name="connsiteX3" fmla="*/ 8296 w 11365"/>
                      <a:gd name="connsiteY3" fmla="*/ 2201 h 11461"/>
                      <a:gd name="connsiteX4" fmla="*/ 10836 w 11365"/>
                      <a:gd name="connsiteY4" fmla="*/ 237 h 11461"/>
                      <a:gd name="connsiteX5" fmla="*/ 10782 w 11365"/>
                      <a:gd name="connsiteY5" fmla="*/ 8139 h 11461"/>
                      <a:gd name="connsiteX6" fmla="*/ 8243 w 11365"/>
                      <a:gd name="connsiteY6" fmla="*/ 10676 h 11461"/>
                      <a:gd name="connsiteX7" fmla="*/ 5927 w 11365"/>
                      <a:gd name="connsiteY7" fmla="*/ 11460 h 11461"/>
                      <a:gd name="connsiteX8" fmla="*/ 3154 w 11365"/>
                      <a:gd name="connsiteY8" fmla="*/ 10883 h 11461"/>
                      <a:gd name="connsiteX9" fmla="*/ 484 w 11365"/>
                      <a:gd name="connsiteY9" fmla="*/ 7997 h 11461"/>
                      <a:gd name="connsiteX10" fmla="*/ 927 w 11365"/>
                      <a:gd name="connsiteY10" fmla="*/ 0 h 11461"/>
                      <a:gd name="connsiteX0" fmla="*/ 927 w 11365"/>
                      <a:gd name="connsiteY0" fmla="*/ 0 h 11462"/>
                      <a:gd name="connsiteX1" fmla="*/ 3296 w 11365"/>
                      <a:gd name="connsiteY1" fmla="*/ 2144 h 11462"/>
                      <a:gd name="connsiteX2" fmla="*/ 5849 w 11365"/>
                      <a:gd name="connsiteY2" fmla="*/ 3048 h 11462"/>
                      <a:gd name="connsiteX3" fmla="*/ 8296 w 11365"/>
                      <a:gd name="connsiteY3" fmla="*/ 2201 h 11462"/>
                      <a:gd name="connsiteX4" fmla="*/ 10836 w 11365"/>
                      <a:gd name="connsiteY4" fmla="*/ 237 h 11462"/>
                      <a:gd name="connsiteX5" fmla="*/ 10782 w 11365"/>
                      <a:gd name="connsiteY5" fmla="*/ 8139 h 11462"/>
                      <a:gd name="connsiteX6" fmla="*/ 8243 w 11365"/>
                      <a:gd name="connsiteY6" fmla="*/ 10676 h 11462"/>
                      <a:gd name="connsiteX7" fmla="*/ 5927 w 11365"/>
                      <a:gd name="connsiteY7" fmla="*/ 11460 h 11462"/>
                      <a:gd name="connsiteX8" fmla="*/ 3154 w 11365"/>
                      <a:gd name="connsiteY8" fmla="*/ 10883 h 11462"/>
                      <a:gd name="connsiteX9" fmla="*/ 484 w 11365"/>
                      <a:gd name="connsiteY9" fmla="*/ 7997 h 11462"/>
                      <a:gd name="connsiteX10" fmla="*/ 927 w 11365"/>
                      <a:gd name="connsiteY10" fmla="*/ 0 h 11462"/>
                      <a:gd name="connsiteX0" fmla="*/ 876 w 11314"/>
                      <a:gd name="connsiteY0" fmla="*/ 0 h 11462"/>
                      <a:gd name="connsiteX1" fmla="*/ 3245 w 11314"/>
                      <a:gd name="connsiteY1" fmla="*/ 2144 h 11462"/>
                      <a:gd name="connsiteX2" fmla="*/ 5798 w 11314"/>
                      <a:gd name="connsiteY2" fmla="*/ 3048 h 11462"/>
                      <a:gd name="connsiteX3" fmla="*/ 8245 w 11314"/>
                      <a:gd name="connsiteY3" fmla="*/ 2201 h 11462"/>
                      <a:gd name="connsiteX4" fmla="*/ 10785 w 11314"/>
                      <a:gd name="connsiteY4" fmla="*/ 237 h 11462"/>
                      <a:gd name="connsiteX5" fmla="*/ 10731 w 11314"/>
                      <a:gd name="connsiteY5" fmla="*/ 8139 h 11462"/>
                      <a:gd name="connsiteX6" fmla="*/ 8192 w 11314"/>
                      <a:gd name="connsiteY6" fmla="*/ 10676 h 11462"/>
                      <a:gd name="connsiteX7" fmla="*/ 5876 w 11314"/>
                      <a:gd name="connsiteY7" fmla="*/ 11460 h 11462"/>
                      <a:gd name="connsiteX8" fmla="*/ 3103 w 11314"/>
                      <a:gd name="connsiteY8" fmla="*/ 10883 h 11462"/>
                      <a:gd name="connsiteX9" fmla="*/ 539 w 11314"/>
                      <a:gd name="connsiteY9" fmla="*/ 7538 h 11462"/>
                      <a:gd name="connsiteX10" fmla="*/ 876 w 11314"/>
                      <a:gd name="connsiteY10" fmla="*/ 0 h 11462"/>
                      <a:gd name="connsiteX0" fmla="*/ 802 w 11240"/>
                      <a:gd name="connsiteY0" fmla="*/ 0 h 11462"/>
                      <a:gd name="connsiteX1" fmla="*/ 3171 w 11240"/>
                      <a:gd name="connsiteY1" fmla="*/ 2144 h 11462"/>
                      <a:gd name="connsiteX2" fmla="*/ 5724 w 11240"/>
                      <a:gd name="connsiteY2" fmla="*/ 3048 h 11462"/>
                      <a:gd name="connsiteX3" fmla="*/ 8171 w 11240"/>
                      <a:gd name="connsiteY3" fmla="*/ 2201 h 11462"/>
                      <a:gd name="connsiteX4" fmla="*/ 10711 w 11240"/>
                      <a:gd name="connsiteY4" fmla="*/ 237 h 11462"/>
                      <a:gd name="connsiteX5" fmla="*/ 10657 w 11240"/>
                      <a:gd name="connsiteY5" fmla="*/ 8139 h 11462"/>
                      <a:gd name="connsiteX6" fmla="*/ 8118 w 11240"/>
                      <a:gd name="connsiteY6" fmla="*/ 10676 h 11462"/>
                      <a:gd name="connsiteX7" fmla="*/ 5802 w 11240"/>
                      <a:gd name="connsiteY7" fmla="*/ 11460 h 11462"/>
                      <a:gd name="connsiteX8" fmla="*/ 3029 w 11240"/>
                      <a:gd name="connsiteY8" fmla="*/ 10883 h 11462"/>
                      <a:gd name="connsiteX9" fmla="*/ 465 w 11240"/>
                      <a:gd name="connsiteY9" fmla="*/ 7538 h 11462"/>
                      <a:gd name="connsiteX10" fmla="*/ 802 w 11240"/>
                      <a:gd name="connsiteY10" fmla="*/ 0 h 11462"/>
                      <a:gd name="connsiteX0" fmla="*/ 731 w 11169"/>
                      <a:gd name="connsiteY0" fmla="*/ 0 h 11462"/>
                      <a:gd name="connsiteX1" fmla="*/ 3100 w 11169"/>
                      <a:gd name="connsiteY1" fmla="*/ 2144 h 11462"/>
                      <a:gd name="connsiteX2" fmla="*/ 5653 w 11169"/>
                      <a:gd name="connsiteY2" fmla="*/ 3048 h 11462"/>
                      <a:gd name="connsiteX3" fmla="*/ 8100 w 11169"/>
                      <a:gd name="connsiteY3" fmla="*/ 2201 h 11462"/>
                      <a:gd name="connsiteX4" fmla="*/ 10640 w 11169"/>
                      <a:gd name="connsiteY4" fmla="*/ 237 h 11462"/>
                      <a:gd name="connsiteX5" fmla="*/ 10586 w 11169"/>
                      <a:gd name="connsiteY5" fmla="*/ 8139 h 11462"/>
                      <a:gd name="connsiteX6" fmla="*/ 8047 w 11169"/>
                      <a:gd name="connsiteY6" fmla="*/ 10676 h 11462"/>
                      <a:gd name="connsiteX7" fmla="*/ 5731 w 11169"/>
                      <a:gd name="connsiteY7" fmla="*/ 11460 h 11462"/>
                      <a:gd name="connsiteX8" fmla="*/ 2958 w 11169"/>
                      <a:gd name="connsiteY8" fmla="*/ 10883 h 11462"/>
                      <a:gd name="connsiteX9" fmla="*/ 394 w 11169"/>
                      <a:gd name="connsiteY9" fmla="*/ 7538 h 11462"/>
                      <a:gd name="connsiteX10" fmla="*/ 731 w 11169"/>
                      <a:gd name="connsiteY10" fmla="*/ 0 h 11462"/>
                      <a:gd name="connsiteX0" fmla="*/ 731 w 11046"/>
                      <a:gd name="connsiteY0" fmla="*/ 0 h 11462"/>
                      <a:gd name="connsiteX1" fmla="*/ 3100 w 11046"/>
                      <a:gd name="connsiteY1" fmla="*/ 2144 h 11462"/>
                      <a:gd name="connsiteX2" fmla="*/ 5653 w 11046"/>
                      <a:gd name="connsiteY2" fmla="*/ 3048 h 11462"/>
                      <a:gd name="connsiteX3" fmla="*/ 8100 w 11046"/>
                      <a:gd name="connsiteY3" fmla="*/ 2201 h 11462"/>
                      <a:gd name="connsiteX4" fmla="*/ 10640 w 11046"/>
                      <a:gd name="connsiteY4" fmla="*/ 237 h 11462"/>
                      <a:gd name="connsiteX5" fmla="*/ 10586 w 11046"/>
                      <a:gd name="connsiteY5" fmla="*/ 8139 h 11462"/>
                      <a:gd name="connsiteX6" fmla="*/ 8047 w 11046"/>
                      <a:gd name="connsiteY6" fmla="*/ 10676 h 11462"/>
                      <a:gd name="connsiteX7" fmla="*/ 5731 w 11046"/>
                      <a:gd name="connsiteY7" fmla="*/ 11460 h 11462"/>
                      <a:gd name="connsiteX8" fmla="*/ 2958 w 11046"/>
                      <a:gd name="connsiteY8" fmla="*/ 10883 h 11462"/>
                      <a:gd name="connsiteX9" fmla="*/ 394 w 11046"/>
                      <a:gd name="connsiteY9" fmla="*/ 7538 h 11462"/>
                      <a:gd name="connsiteX10" fmla="*/ 731 w 11046"/>
                      <a:gd name="connsiteY10" fmla="*/ 0 h 114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1046" h="11462">
                        <a:moveTo>
                          <a:pt x="731" y="0"/>
                        </a:moveTo>
                        <a:cubicBezTo>
                          <a:pt x="731" y="606"/>
                          <a:pt x="2280" y="1636"/>
                          <a:pt x="3100" y="2144"/>
                        </a:cubicBezTo>
                        <a:cubicBezTo>
                          <a:pt x="3920" y="2652"/>
                          <a:pt x="4820" y="3038"/>
                          <a:pt x="5653" y="3048"/>
                        </a:cubicBezTo>
                        <a:cubicBezTo>
                          <a:pt x="6486" y="3058"/>
                          <a:pt x="7269" y="2670"/>
                          <a:pt x="8100" y="2201"/>
                        </a:cubicBezTo>
                        <a:cubicBezTo>
                          <a:pt x="8931" y="1732"/>
                          <a:pt x="10640" y="-368"/>
                          <a:pt x="10640" y="237"/>
                        </a:cubicBezTo>
                        <a:cubicBezTo>
                          <a:pt x="10855" y="1927"/>
                          <a:pt x="11464" y="3318"/>
                          <a:pt x="10586" y="8139"/>
                        </a:cubicBezTo>
                        <a:cubicBezTo>
                          <a:pt x="10158" y="8738"/>
                          <a:pt x="8856" y="10123"/>
                          <a:pt x="8047" y="10676"/>
                        </a:cubicBezTo>
                        <a:cubicBezTo>
                          <a:pt x="7238" y="11229"/>
                          <a:pt x="6579" y="11426"/>
                          <a:pt x="5731" y="11460"/>
                        </a:cubicBezTo>
                        <a:cubicBezTo>
                          <a:pt x="4883" y="11494"/>
                          <a:pt x="4402" y="11225"/>
                          <a:pt x="2958" y="10883"/>
                        </a:cubicBezTo>
                        <a:cubicBezTo>
                          <a:pt x="1618" y="10373"/>
                          <a:pt x="394" y="8144"/>
                          <a:pt x="394" y="7538"/>
                        </a:cubicBezTo>
                        <a:cubicBezTo>
                          <a:pt x="94" y="5252"/>
                          <a:pt x="-460" y="2026"/>
                          <a:pt x="731" y="0"/>
                        </a:cubicBezTo>
                        <a:close/>
                      </a:path>
                    </a:pathLst>
                  </a:custGeom>
                  <a:solidFill>
                    <a:srgbClr val="51241E">
                      <a:alpha val="67059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SK"/>
                  </a:p>
                </p:txBody>
              </p:sp>
            </p:grp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E75F6D3C-2B72-5858-A095-BC0BB5E30DCE}"/>
                    </a:ext>
                  </a:extLst>
                </p:cNvPr>
                <p:cNvGrpSpPr/>
                <p:nvPr/>
              </p:nvGrpSpPr>
              <p:grpSpPr>
                <a:xfrm rot="21419762">
                  <a:off x="6062168" y="1476295"/>
                  <a:ext cx="1241429" cy="1261036"/>
                  <a:chOff x="6126127" y="1551491"/>
                  <a:chExt cx="1241429" cy="1261036"/>
                </a:xfrm>
              </p:grpSpPr>
              <p:grpSp>
                <p:nvGrpSpPr>
                  <p:cNvPr id="15" name="Group 14">
                    <a:extLst>
                      <a:ext uri="{FF2B5EF4-FFF2-40B4-BE49-F238E27FC236}">
                        <a16:creationId xmlns:a16="http://schemas.microsoft.com/office/drawing/2014/main" id="{08BA42B6-B531-A86F-FE6B-35506DAEDF69}"/>
                      </a:ext>
                    </a:extLst>
                  </p:cNvPr>
                  <p:cNvGrpSpPr/>
                  <p:nvPr/>
                </p:nvGrpSpPr>
                <p:grpSpPr>
                  <a:xfrm>
                    <a:off x="6247261" y="1551491"/>
                    <a:ext cx="1120295" cy="1250404"/>
                    <a:chOff x="6247261" y="1551491"/>
                    <a:chExt cx="1120295" cy="1250404"/>
                  </a:xfrm>
                </p:grpSpPr>
                <p:cxnSp>
                  <p:nvCxnSpPr>
                    <p:cNvPr id="30" name="Straight Connector 29">
                      <a:extLst>
                        <a:ext uri="{FF2B5EF4-FFF2-40B4-BE49-F238E27FC236}">
                          <a16:creationId xmlns:a16="http://schemas.microsoft.com/office/drawing/2014/main" id="{9749C96E-A3F5-1CA0-0BEE-196B717CC16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253255" y="1574669"/>
                      <a:ext cx="813227" cy="1220491"/>
                    </a:xfrm>
                    <a:prstGeom prst="line">
                      <a:avLst/>
                    </a:prstGeom>
                    <a:ln>
                      <a:solidFill>
                        <a:srgbClr val="314E9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" name="Straight Connector 30">
                      <a:extLst>
                        <a:ext uri="{FF2B5EF4-FFF2-40B4-BE49-F238E27FC236}">
                          <a16:creationId xmlns:a16="http://schemas.microsoft.com/office/drawing/2014/main" id="{B3461008-6AA5-3CEA-2FAE-FD48E8AE0FD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252695" y="1960690"/>
                      <a:ext cx="773215" cy="831200"/>
                    </a:xfrm>
                    <a:prstGeom prst="line">
                      <a:avLst/>
                    </a:prstGeom>
                    <a:ln>
                      <a:solidFill>
                        <a:srgbClr val="CFC8F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" name="Straight Connector 31">
                      <a:extLst>
                        <a:ext uri="{FF2B5EF4-FFF2-40B4-BE49-F238E27FC236}">
                          <a16:creationId xmlns:a16="http://schemas.microsoft.com/office/drawing/2014/main" id="{066C04A4-A1A3-A456-59CD-C3DB5AC9197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250208" y="1695920"/>
                      <a:ext cx="1048137" cy="1097103"/>
                    </a:xfrm>
                    <a:prstGeom prst="line">
                      <a:avLst/>
                    </a:prstGeom>
                    <a:ln>
                      <a:solidFill>
                        <a:srgbClr val="314E9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3" name="Straight Connector 32">
                      <a:extLst>
                        <a:ext uri="{FF2B5EF4-FFF2-40B4-BE49-F238E27FC236}">
                          <a16:creationId xmlns:a16="http://schemas.microsoft.com/office/drawing/2014/main" id="{07F88F7D-D60E-661A-2F75-3085AE0394F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253218" y="1551491"/>
                      <a:ext cx="695600" cy="1248769"/>
                    </a:xfrm>
                    <a:prstGeom prst="line">
                      <a:avLst/>
                    </a:prstGeom>
                    <a:ln>
                      <a:solidFill>
                        <a:srgbClr val="314E9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" name="Straight Connector 33">
                      <a:extLst>
                        <a:ext uri="{FF2B5EF4-FFF2-40B4-BE49-F238E27FC236}">
                          <a16:creationId xmlns:a16="http://schemas.microsoft.com/office/drawing/2014/main" id="{1849C221-A243-81E3-7446-BD98D9204AD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253218" y="2041517"/>
                      <a:ext cx="864829" cy="750373"/>
                    </a:xfrm>
                    <a:prstGeom prst="line">
                      <a:avLst/>
                    </a:prstGeom>
                    <a:ln>
                      <a:solidFill>
                        <a:srgbClr val="88A1E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Straight Connector 34">
                      <a:extLst>
                        <a:ext uri="{FF2B5EF4-FFF2-40B4-BE49-F238E27FC236}">
                          <a16:creationId xmlns:a16="http://schemas.microsoft.com/office/drawing/2014/main" id="{969D730F-9288-DF5A-C04E-D204FDB8C1A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250208" y="1977221"/>
                      <a:ext cx="1058282" cy="824674"/>
                    </a:xfrm>
                    <a:prstGeom prst="line">
                      <a:avLst/>
                    </a:prstGeom>
                    <a:ln>
                      <a:solidFill>
                        <a:srgbClr val="314E9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Straight Connector 35">
                      <a:extLst>
                        <a:ext uri="{FF2B5EF4-FFF2-40B4-BE49-F238E27FC236}">
                          <a16:creationId xmlns:a16="http://schemas.microsoft.com/office/drawing/2014/main" id="{AD4E8E85-E2D2-A32B-856F-FC5108EDF53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250208" y="1888450"/>
                      <a:ext cx="725560" cy="907051"/>
                    </a:xfrm>
                    <a:prstGeom prst="line">
                      <a:avLst/>
                    </a:prstGeom>
                    <a:ln>
                      <a:solidFill>
                        <a:srgbClr val="88A1E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Straight Connector 36">
                      <a:extLst>
                        <a:ext uri="{FF2B5EF4-FFF2-40B4-BE49-F238E27FC236}">
                          <a16:creationId xmlns:a16="http://schemas.microsoft.com/office/drawing/2014/main" id="{5935632B-8014-2C33-0AB4-F67B51B93F6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256205" y="1822333"/>
                      <a:ext cx="576804" cy="969717"/>
                    </a:xfrm>
                    <a:prstGeom prst="line">
                      <a:avLst/>
                    </a:prstGeom>
                    <a:ln>
                      <a:solidFill>
                        <a:srgbClr val="88A1E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Straight Connector 37">
                      <a:extLst>
                        <a:ext uri="{FF2B5EF4-FFF2-40B4-BE49-F238E27FC236}">
                          <a16:creationId xmlns:a16="http://schemas.microsoft.com/office/drawing/2014/main" id="{E5A77839-DF32-DE83-5C96-44FA46B2D14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256205" y="1996575"/>
                      <a:ext cx="532269" cy="795315"/>
                    </a:xfrm>
                    <a:prstGeom prst="line">
                      <a:avLst/>
                    </a:prstGeom>
                    <a:ln>
                      <a:solidFill>
                        <a:srgbClr val="CFC8F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" name="Straight Connector 38">
                      <a:extLst>
                        <a:ext uri="{FF2B5EF4-FFF2-40B4-BE49-F238E27FC236}">
                          <a16:creationId xmlns:a16="http://schemas.microsoft.com/office/drawing/2014/main" id="{CE7BD64D-12A0-C54A-7E02-7E2183AA0BD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247746" y="1882056"/>
                      <a:ext cx="1119810" cy="916472"/>
                    </a:xfrm>
                    <a:prstGeom prst="line">
                      <a:avLst/>
                    </a:prstGeom>
                    <a:ln>
                      <a:solidFill>
                        <a:srgbClr val="314E9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Straight Connector 39">
                      <a:extLst>
                        <a:ext uri="{FF2B5EF4-FFF2-40B4-BE49-F238E27FC236}">
                          <a16:creationId xmlns:a16="http://schemas.microsoft.com/office/drawing/2014/main" id="{752CAE9D-5BFF-B17E-8DF9-FBE795721F7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247261" y="1552315"/>
                      <a:ext cx="749657" cy="1239648"/>
                    </a:xfrm>
                    <a:prstGeom prst="line">
                      <a:avLst/>
                    </a:prstGeom>
                    <a:ln>
                      <a:solidFill>
                        <a:srgbClr val="314E9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Straight Connector 40">
                      <a:extLst>
                        <a:ext uri="{FF2B5EF4-FFF2-40B4-BE49-F238E27FC236}">
                          <a16:creationId xmlns:a16="http://schemas.microsoft.com/office/drawing/2014/main" id="{F6FBC5BB-1748-BD03-16F5-08C81E8B8E5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247261" y="1653236"/>
                      <a:ext cx="936604" cy="1145034"/>
                    </a:xfrm>
                    <a:prstGeom prst="line">
                      <a:avLst/>
                    </a:prstGeom>
                    <a:ln>
                      <a:solidFill>
                        <a:srgbClr val="314E9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" name="Straight Connector 41">
                      <a:extLst>
                        <a:ext uri="{FF2B5EF4-FFF2-40B4-BE49-F238E27FC236}">
                          <a16:creationId xmlns:a16="http://schemas.microsoft.com/office/drawing/2014/main" id="{2EBA9397-76EB-EA8A-006C-A3BA8154083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252335" y="1671881"/>
                      <a:ext cx="983713" cy="1121629"/>
                    </a:xfrm>
                    <a:prstGeom prst="line">
                      <a:avLst/>
                    </a:prstGeom>
                    <a:ln>
                      <a:solidFill>
                        <a:srgbClr val="314E9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6" name="Group 15">
                    <a:extLst>
                      <a:ext uri="{FF2B5EF4-FFF2-40B4-BE49-F238E27FC236}">
                        <a16:creationId xmlns:a16="http://schemas.microsoft.com/office/drawing/2014/main" id="{A8B6768F-0986-B397-AD86-6A02A80692FD}"/>
                      </a:ext>
                    </a:extLst>
                  </p:cNvPr>
                  <p:cNvGrpSpPr/>
                  <p:nvPr/>
                </p:nvGrpSpPr>
                <p:grpSpPr>
                  <a:xfrm rot="4481505" flipH="1">
                    <a:off x="6121605" y="1584403"/>
                    <a:ext cx="1232646" cy="1223601"/>
                    <a:chOff x="6063234" y="1574669"/>
                    <a:chExt cx="1428224" cy="1223601"/>
                  </a:xfrm>
                </p:grpSpPr>
                <p:cxnSp>
                  <p:nvCxnSpPr>
                    <p:cNvPr id="17" name="Straight Connector 16">
                      <a:extLst>
                        <a:ext uri="{FF2B5EF4-FFF2-40B4-BE49-F238E27FC236}">
                          <a16:creationId xmlns:a16="http://schemas.microsoft.com/office/drawing/2014/main" id="{9915C044-3EE9-ECD5-8FB7-73AFEDA66A1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253255" y="1574669"/>
                      <a:ext cx="813227" cy="1220491"/>
                    </a:xfrm>
                    <a:prstGeom prst="line">
                      <a:avLst/>
                    </a:prstGeom>
                    <a:ln>
                      <a:solidFill>
                        <a:srgbClr val="314E9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" name="Straight Connector 17">
                      <a:extLst>
                        <a:ext uri="{FF2B5EF4-FFF2-40B4-BE49-F238E27FC236}">
                          <a16:creationId xmlns:a16="http://schemas.microsoft.com/office/drawing/2014/main" id="{5AE0D062-21E9-D080-8E8B-590D2490D22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252695" y="1960690"/>
                      <a:ext cx="773215" cy="831200"/>
                    </a:xfrm>
                    <a:prstGeom prst="line">
                      <a:avLst/>
                    </a:prstGeom>
                    <a:ln>
                      <a:solidFill>
                        <a:srgbClr val="CFC8F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" name="Straight Connector 18">
                      <a:extLst>
                        <a:ext uri="{FF2B5EF4-FFF2-40B4-BE49-F238E27FC236}">
                          <a16:creationId xmlns:a16="http://schemas.microsoft.com/office/drawing/2014/main" id="{E2447687-63D9-50D6-2ECC-633C5EFC2C8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4481505" flipH="1" flipV="1">
                      <a:off x="6014772" y="1631398"/>
                      <a:ext cx="1113926" cy="1017001"/>
                    </a:xfrm>
                    <a:prstGeom prst="line">
                      <a:avLst/>
                    </a:prstGeom>
                    <a:ln>
                      <a:solidFill>
                        <a:srgbClr val="314E9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" name="Straight Connector 19">
                      <a:extLst>
                        <a:ext uri="{FF2B5EF4-FFF2-40B4-BE49-F238E27FC236}">
                          <a16:creationId xmlns:a16="http://schemas.microsoft.com/office/drawing/2014/main" id="{17C32DD1-FA01-D7AA-EA72-976939A7EF3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4481505" flipH="1" flipV="1">
                      <a:off x="6139607" y="1600783"/>
                      <a:ext cx="1023317" cy="1149927"/>
                    </a:xfrm>
                    <a:prstGeom prst="line">
                      <a:avLst/>
                    </a:prstGeom>
                    <a:ln>
                      <a:solidFill>
                        <a:srgbClr val="314E9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" name="Straight Connector 20">
                      <a:extLst>
                        <a:ext uri="{FF2B5EF4-FFF2-40B4-BE49-F238E27FC236}">
                          <a16:creationId xmlns:a16="http://schemas.microsoft.com/office/drawing/2014/main" id="{56AD99F7-1959-B45D-170E-1787D8DB1F4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4481505" flipH="1" flipV="1">
                      <a:off x="6420683" y="1766445"/>
                      <a:ext cx="618402" cy="1184527"/>
                    </a:xfrm>
                    <a:prstGeom prst="line">
                      <a:avLst/>
                    </a:prstGeom>
                    <a:ln>
                      <a:solidFill>
                        <a:srgbClr val="88A1E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" name="Straight Connector 21">
                      <a:extLst>
                        <a:ext uri="{FF2B5EF4-FFF2-40B4-BE49-F238E27FC236}">
                          <a16:creationId xmlns:a16="http://schemas.microsoft.com/office/drawing/2014/main" id="{E468E7D1-9FB9-0D91-B75D-4CF2790983E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4481505" flipH="1" flipV="1">
                      <a:off x="6509629" y="1676098"/>
                      <a:ext cx="605678" cy="1357980"/>
                    </a:xfrm>
                    <a:prstGeom prst="line">
                      <a:avLst/>
                    </a:prstGeom>
                    <a:ln>
                      <a:solidFill>
                        <a:srgbClr val="314E9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" name="Straight Connector 22">
                      <a:extLst>
                        <a:ext uri="{FF2B5EF4-FFF2-40B4-BE49-F238E27FC236}">
                          <a16:creationId xmlns:a16="http://schemas.microsoft.com/office/drawing/2014/main" id="{8A748A43-091A-4751-8960-C9476004D6A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4481505" flipH="1" flipV="1">
                      <a:off x="6262366" y="1743936"/>
                      <a:ext cx="788810" cy="1093212"/>
                    </a:xfrm>
                    <a:prstGeom prst="line">
                      <a:avLst/>
                    </a:prstGeom>
                    <a:ln>
                      <a:solidFill>
                        <a:srgbClr val="88A1E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Straight Connector 23">
                      <a:extLst>
                        <a:ext uri="{FF2B5EF4-FFF2-40B4-BE49-F238E27FC236}">
                          <a16:creationId xmlns:a16="http://schemas.microsoft.com/office/drawing/2014/main" id="{1928D236-DE6E-C283-D1A5-441397D588F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256205" y="1822333"/>
                      <a:ext cx="576804" cy="969717"/>
                    </a:xfrm>
                    <a:prstGeom prst="line">
                      <a:avLst/>
                    </a:prstGeom>
                    <a:ln>
                      <a:solidFill>
                        <a:srgbClr val="88A1E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" name="Straight Connector 24">
                      <a:extLst>
                        <a:ext uri="{FF2B5EF4-FFF2-40B4-BE49-F238E27FC236}">
                          <a16:creationId xmlns:a16="http://schemas.microsoft.com/office/drawing/2014/main" id="{17FCBC79-C2CE-6001-37A1-F8DA6228A73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4481505" flipH="1" flipV="1">
                      <a:off x="6201212" y="2018755"/>
                      <a:ext cx="641913" cy="755083"/>
                    </a:xfrm>
                    <a:prstGeom prst="line">
                      <a:avLst/>
                    </a:prstGeom>
                    <a:ln>
                      <a:solidFill>
                        <a:srgbClr val="CFC8F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" name="Straight Connector 25">
                      <a:extLst>
                        <a:ext uri="{FF2B5EF4-FFF2-40B4-BE49-F238E27FC236}">
                          <a16:creationId xmlns:a16="http://schemas.microsoft.com/office/drawing/2014/main" id="{DE3C86D0-AE33-D9CC-B4EC-5CAB621B07D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4481505" flipH="1" flipV="1">
                      <a:off x="6370855" y="1534717"/>
                      <a:ext cx="842866" cy="1396465"/>
                    </a:xfrm>
                    <a:prstGeom prst="line">
                      <a:avLst/>
                    </a:prstGeom>
                    <a:ln>
                      <a:solidFill>
                        <a:srgbClr val="314E9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" name="Straight Connector 26">
                      <a:extLst>
                        <a:ext uri="{FF2B5EF4-FFF2-40B4-BE49-F238E27FC236}">
                          <a16:creationId xmlns:a16="http://schemas.microsoft.com/office/drawing/2014/main" id="{9FDEB255-E4D5-B55F-EB5D-4AE7AF3FEBB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4481505" flipH="1" flipV="1">
                      <a:off x="6111169" y="1589114"/>
                      <a:ext cx="1062039" cy="1145985"/>
                    </a:xfrm>
                    <a:prstGeom prst="line">
                      <a:avLst/>
                    </a:prstGeom>
                    <a:ln>
                      <a:solidFill>
                        <a:srgbClr val="314E9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" name="Straight Connector 27">
                      <a:extLst>
                        <a:ext uri="{FF2B5EF4-FFF2-40B4-BE49-F238E27FC236}">
                          <a16:creationId xmlns:a16="http://schemas.microsoft.com/office/drawing/2014/main" id="{6D3F3729-E7B0-1707-1975-0563A104FDD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247261" y="1653236"/>
                      <a:ext cx="936604" cy="1145034"/>
                    </a:xfrm>
                    <a:prstGeom prst="line">
                      <a:avLst/>
                    </a:prstGeom>
                    <a:ln>
                      <a:solidFill>
                        <a:srgbClr val="314E9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" name="Straight Connector 28">
                      <a:extLst>
                        <a:ext uri="{FF2B5EF4-FFF2-40B4-BE49-F238E27FC236}">
                          <a16:creationId xmlns:a16="http://schemas.microsoft.com/office/drawing/2014/main" id="{92A16FEE-D8C0-4704-9C6C-50714F3BFC0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252335" y="1671881"/>
                      <a:ext cx="983713" cy="1121629"/>
                    </a:xfrm>
                    <a:prstGeom prst="line">
                      <a:avLst/>
                    </a:prstGeom>
                    <a:ln>
                      <a:solidFill>
                        <a:srgbClr val="314E9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91852D57-7314-A021-27DC-BD7C67ABE7B3}"/>
                </a:ext>
              </a:extLst>
            </p:cNvPr>
            <p:cNvGrpSpPr/>
            <p:nvPr/>
          </p:nvGrpSpPr>
          <p:grpSpPr>
            <a:xfrm>
              <a:off x="244865" y="1330350"/>
              <a:ext cx="1542597" cy="4197300"/>
              <a:chOff x="4404137" y="1427805"/>
              <a:chExt cx="1542597" cy="4197300"/>
            </a:xfrm>
          </p:grpSpPr>
          <p:pic>
            <p:nvPicPr>
              <p:cNvPr id="87" name="Picture 10" descr="Sindhu Satyavolu - Research Scholar - Department of Theoretical Physics,  Tata Institute of Fundamental Research | LinkedIn">
                <a:extLst>
                  <a:ext uri="{FF2B5EF4-FFF2-40B4-BE49-F238E27FC236}">
                    <a16:creationId xmlns:a16="http://schemas.microsoft.com/office/drawing/2014/main" id="{2BD8FD2F-EE04-0AB1-8F77-15C71C54DC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044" t="12374" r="12916" b="33586"/>
              <a:stretch/>
            </p:blipFill>
            <p:spPr bwMode="auto">
              <a:xfrm>
                <a:off x="4473527" y="1427805"/>
                <a:ext cx="1473207" cy="14732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12" descr="Girish Kulkarni">
                <a:extLst>
                  <a:ext uri="{FF2B5EF4-FFF2-40B4-BE49-F238E27FC236}">
                    <a16:creationId xmlns:a16="http://schemas.microsoft.com/office/drawing/2014/main" id="{141FADB4-C0DF-C6D7-DBF7-ACB85A4BA2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45" t="1569" r="8198" b="42526"/>
              <a:stretch/>
            </p:blipFill>
            <p:spPr bwMode="auto">
              <a:xfrm>
                <a:off x="4444972" y="3606360"/>
                <a:ext cx="1482924" cy="14829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45081FC3-2AA3-39E2-E223-245B7409DB55}"/>
                  </a:ext>
                </a:extLst>
              </p:cNvPr>
              <p:cNvSpPr txBox="1"/>
              <p:nvPr/>
            </p:nvSpPr>
            <p:spPr>
              <a:xfrm>
                <a:off x="4404137" y="2980781"/>
                <a:ext cx="148292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>
                    <a:solidFill>
                      <a:schemeClr val="bg1"/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rPr>
                  <a:t>Sindhu</a:t>
                </a:r>
              </a:p>
              <a:p>
                <a:pPr algn="ctr"/>
                <a:r>
                  <a:rPr lang="en-GB" sz="1200">
                    <a:solidFill>
                      <a:schemeClr val="bg1"/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rPr>
                  <a:t>Satyavolu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E5C2292A-3A26-A2D9-DDC7-1DC5A336D715}"/>
                  </a:ext>
                </a:extLst>
              </p:cNvPr>
              <p:cNvSpPr txBox="1"/>
              <p:nvPr/>
            </p:nvSpPr>
            <p:spPr>
              <a:xfrm>
                <a:off x="4444972" y="5163440"/>
                <a:ext cx="148292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>
                    <a:solidFill>
                      <a:schemeClr val="bg1"/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rPr>
                  <a:t>Girish</a:t>
                </a:r>
              </a:p>
              <a:p>
                <a:pPr algn="ctr"/>
                <a:r>
                  <a:rPr lang="en-GB" sz="1200">
                    <a:solidFill>
                      <a:schemeClr val="bg1"/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rPr>
                  <a:t>Kulkarni</a:t>
                </a:r>
              </a:p>
            </p:txBody>
          </p:sp>
        </p:grp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216F1703-02FE-B2D2-F71F-1A0E4113BF52}"/>
              </a:ext>
            </a:extLst>
          </p:cNvPr>
          <p:cNvSpPr txBox="1"/>
          <p:nvPr/>
        </p:nvSpPr>
        <p:spPr>
          <a:xfrm>
            <a:off x="8766008" y="6041748"/>
            <a:ext cx="29782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>
                <a:solidFill>
                  <a:schemeClr val="bg1"/>
                </a:solidFill>
              </a:rPr>
              <a:t>DD et al. (in prep.)</a:t>
            </a:r>
          </a:p>
        </p:txBody>
      </p:sp>
    </p:spTree>
    <p:extLst>
      <p:ext uri="{BB962C8B-B14F-4D97-AF65-F5344CB8AC3E}">
        <p14:creationId xmlns:p14="http://schemas.microsoft.com/office/powerpoint/2010/main" val="333214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52E0080-73E4-EB18-D59C-B91898563753}"/>
                  </a:ext>
                </a:extLst>
              </p:cNvPr>
              <p:cNvSpPr txBox="1"/>
              <p:nvPr/>
            </p:nvSpPr>
            <p:spPr>
              <a:xfrm>
                <a:off x="5986678" y="842036"/>
                <a:ext cx="5765016" cy="5509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>
                    <a:solidFill>
                      <a:schemeClr val="bg1"/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rPr>
                  <a:t>sample of 19 quasars observed primarily with Magellan/FIRE, supplemented by VLT/X-Shooter, Keck/MOSFIRE, Keck/ESI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400">
                  <a:solidFill>
                    <a:schemeClr val="bg1"/>
                  </a:solidFill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>
                    <a:solidFill>
                      <a:schemeClr val="bg1"/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rPr>
                  <a:t>used </a:t>
                </a:r>
                <a:r>
                  <a:rPr lang="en-US" sz="2400">
                    <a:solidFill>
                      <a:schemeClr val="tx2">
                        <a:lumMod val="50000"/>
                        <a:lumOff val="50000"/>
                      </a:schemeClr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rPr>
                  <a:t>QSANNdRA</a:t>
                </a:r>
                <a:r>
                  <a:rPr lang="en-US" sz="2400">
                    <a:solidFill>
                      <a:schemeClr val="bg1"/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rPr>
                  <a:t> to predict the Lya continua for the whole sample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400">
                  <a:solidFill>
                    <a:schemeClr val="bg1"/>
                  </a:solidFill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>
                    <a:solidFill>
                      <a:schemeClr val="bg1"/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rPr>
                  <a:t>stacked continuum-normalized spectra in </a:t>
                </a:r>
                <a:r>
                  <a:rPr lang="en-US" sz="2400">
                    <a:solidFill>
                      <a:schemeClr val="tx2">
                        <a:lumMod val="50000"/>
                        <a:lumOff val="50000"/>
                      </a:schemeClr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rPr>
                  <a:t>three distinct redshift bins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400">
                  <a:solidFill>
                    <a:schemeClr val="tx2">
                      <a:lumMod val="50000"/>
                      <a:lumOff val="50000"/>
                    </a:schemeClr>
                  </a:solidFill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>
                    <a:solidFill>
                      <a:schemeClr val="bg1"/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rPr>
                  <a:t>fit each stacked spectrum with </a:t>
                </a:r>
                <a:r>
                  <a:rPr lang="en-US" sz="2400">
                    <a:solidFill>
                      <a:schemeClr val="tx2">
                        <a:lumMod val="50000"/>
                        <a:lumOff val="50000"/>
                      </a:schemeClr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rPr>
                  <a:t>simulation-based models</a:t>
                </a:r>
                <a:r>
                  <a:rPr lang="en-US" sz="2400">
                    <a:solidFill>
                      <a:schemeClr val="bg1"/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K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SK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MU SERIF ROMAN" panose="02000603000000000000" pitchFamily="2" charset="0"/>
                                <a:cs typeface="CMU SERIF ROMAN" panose="02000603000000000000" pitchFamily="2" charset="0"/>
                              </a:rPr>
                            </m:ctrlPr>
                          </m:accPr>
                          <m:e>
                            <m:r>
                              <a:rPr lang="en-US" sz="2400" b="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MU SERIF ROMAN" panose="02000603000000000000" pitchFamily="2" charset="0"/>
                                <a:cs typeface="CMU SERIF ROMAN" panose="02000603000000000000" pitchFamily="2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sz="2400" b="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rPr>
                          <m:t>HI</m:t>
                        </m:r>
                      </m:sub>
                    </m:sSub>
                  </m:oMath>
                </a14:m>
                <a:r>
                  <a:rPr lang="en-US" sz="2400">
                    <a:solidFill>
                      <a:schemeClr val="bg1"/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rPr>
                  <a:t>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rPr>
                          <m:t>log</m:t>
                        </m:r>
                      </m:fName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MU Serif Roman" panose="02000603000000000000" pitchFamily="2" charset="0"/>
                                <a:cs typeface="CMU Serif Roman" panose="02000603000000000000" pitchFamily="2" charset="0"/>
                              </a:rPr>
                            </m:ctrlPr>
                          </m:sSubPr>
                          <m:e>
                            <m:r>
                              <a:rPr lang="en-US" sz="2400" b="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MU Serif Roman" panose="02000603000000000000" pitchFamily="2" charset="0"/>
                                <a:cs typeface="CMU Serif Roman" panose="02000603000000000000" pitchFamily="2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400" b="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MU Serif Roman" panose="02000603000000000000" pitchFamily="2" charset="0"/>
                                <a:cs typeface="CMU Serif Roman" panose="02000603000000000000" pitchFamily="2" charset="0"/>
                              </a:rPr>
                              <m:t>𝑄</m:t>
                            </m:r>
                          </m:sub>
                        </m:sSub>
                      </m:e>
                    </m:func>
                  </m:oMath>
                </a14:m>
                <a:r>
                  <a:rPr lang="en-US" sz="2400">
                    <a:solidFill>
                      <a:schemeClr val="bg1"/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rPr>
                  <a:t>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400">
                  <a:solidFill>
                    <a:schemeClr val="bg1"/>
                  </a:solidFill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SK" sz="2400" baseline="-25000">
                  <a:solidFill>
                    <a:schemeClr val="bg1"/>
                  </a:solidFill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52E0080-73E4-EB18-D59C-B918985637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6678" y="842036"/>
                <a:ext cx="5765016" cy="5509200"/>
              </a:xfrm>
              <a:prstGeom prst="rect">
                <a:avLst/>
              </a:prstGeom>
              <a:blipFill>
                <a:blip r:embed="rId2"/>
                <a:stretch>
                  <a:fillRect l="-1538" t="-920"/>
                </a:stretch>
              </a:blipFill>
            </p:spPr>
            <p:txBody>
              <a:bodyPr/>
              <a:lstStyle/>
              <a:p>
                <a:r>
                  <a:rPr lang="en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D194BEB-42F3-D1F8-B015-3AA7CB676D58}"/>
              </a:ext>
            </a:extLst>
          </p:cNvPr>
          <p:cNvSpPr txBox="1"/>
          <p:nvPr/>
        </p:nvSpPr>
        <p:spPr>
          <a:xfrm>
            <a:off x="2210808" y="83163"/>
            <a:ext cx="7876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Filling in the gap at 6 &lt; z &lt; 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469847-2B56-4BD5-A60A-5073B43E6183}"/>
              </a:ext>
            </a:extLst>
          </p:cNvPr>
          <p:cNvSpPr txBox="1"/>
          <p:nvPr/>
        </p:nvSpPr>
        <p:spPr>
          <a:xfrm>
            <a:off x="3735861" y="6441065"/>
            <a:ext cx="47202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K" sz="1600">
                <a:solidFill>
                  <a:srgbClr val="FFFFFF"/>
                </a:solidFill>
              </a:rPr>
              <a:t>Dominika Ďurovčíková | December 1, 2023 </a:t>
            </a:r>
            <a:endParaRPr lang="en-SK" sz="1600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B09BB2E-881C-12CC-5BFB-D2F3EACC8081}"/>
              </a:ext>
            </a:extLst>
          </p:cNvPr>
          <p:cNvGrpSpPr/>
          <p:nvPr/>
        </p:nvGrpSpPr>
        <p:grpSpPr>
          <a:xfrm>
            <a:off x="307728" y="842036"/>
            <a:ext cx="5596000" cy="5013150"/>
            <a:chOff x="307728" y="842036"/>
            <a:chExt cx="5596000" cy="501315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E80BEDC-A7E9-BDE6-C8BD-36D4BD3B3C00}"/>
                </a:ext>
              </a:extLst>
            </p:cNvPr>
            <p:cNvSpPr txBox="1"/>
            <p:nvPr/>
          </p:nvSpPr>
          <p:spPr>
            <a:xfrm>
              <a:off x="307728" y="3855122"/>
              <a:ext cx="14829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>
                  <a:solidFill>
                    <a:schemeClr val="bg1"/>
                  </a:solidFill>
                  <a:ea typeface="CMU Serif Roman" panose="02000603000000000000" pitchFamily="2" charset="0"/>
                  <a:cs typeface="CMU Serif Roman" panose="02000603000000000000" pitchFamily="2" charset="0"/>
                </a:rPr>
                <a:t>Huanqing</a:t>
              </a:r>
            </a:p>
            <a:p>
              <a:pPr algn="ctr"/>
              <a:r>
                <a:rPr lang="en-GB" sz="1200">
                  <a:solidFill>
                    <a:schemeClr val="bg1"/>
                  </a:solidFill>
                  <a:ea typeface="CMU Serif Roman" panose="02000603000000000000" pitchFamily="2" charset="0"/>
                  <a:cs typeface="CMU Serif Roman" panose="02000603000000000000" pitchFamily="2" charset="0"/>
                </a:rPr>
                <a:t>Chen</a:t>
              </a:r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7DF2F72E-561F-5880-AD45-9AA132A4333C}"/>
                </a:ext>
              </a:extLst>
            </p:cNvPr>
            <p:cNvGrpSpPr/>
            <p:nvPr/>
          </p:nvGrpSpPr>
          <p:grpSpPr>
            <a:xfrm>
              <a:off x="317444" y="842036"/>
              <a:ext cx="5586284" cy="5013150"/>
              <a:chOff x="317444" y="842036"/>
              <a:chExt cx="5586284" cy="5013150"/>
            </a:xfrm>
          </p:grpSpPr>
          <p:pic>
            <p:nvPicPr>
              <p:cNvPr id="2" name="Picture 8" descr="Congratulations to Dr. Huanqing Chen | News | Department of ...">
                <a:extLst>
                  <a:ext uri="{FF2B5EF4-FFF2-40B4-BE49-F238E27FC236}">
                    <a16:creationId xmlns:a16="http://schemas.microsoft.com/office/drawing/2014/main" id="{A3D8A0FC-291F-A690-AF16-F82DAB966A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317444" y="2306942"/>
                <a:ext cx="1473208" cy="14732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7DE0D48C-59D1-0635-B90C-3C102C0055FD}"/>
                  </a:ext>
                </a:extLst>
              </p:cNvPr>
              <p:cNvGrpSpPr/>
              <p:nvPr/>
            </p:nvGrpSpPr>
            <p:grpSpPr>
              <a:xfrm>
                <a:off x="1873602" y="842036"/>
                <a:ext cx="4030126" cy="5013150"/>
                <a:chOff x="1045035" y="970207"/>
                <a:chExt cx="4030126" cy="5013150"/>
              </a:xfrm>
            </p:grpSpPr>
            <p:pic>
              <p:nvPicPr>
                <p:cNvPr id="93" name="Picture 92">
                  <a:extLst>
                    <a:ext uri="{FF2B5EF4-FFF2-40B4-BE49-F238E27FC236}">
                      <a16:creationId xmlns:a16="http://schemas.microsoft.com/office/drawing/2014/main" id="{86B694C9-88CD-B763-754F-25577E1BED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45035" y="1419971"/>
                  <a:ext cx="4030126" cy="4276725"/>
                </a:xfrm>
                <a:prstGeom prst="rect">
                  <a:avLst/>
                </a:prstGeom>
              </p:spPr>
            </p:pic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19B3D754-849D-3E9F-9FFC-BE1F75FDEBFA}"/>
                    </a:ext>
                  </a:extLst>
                </p:cNvPr>
                <p:cNvSpPr txBox="1"/>
                <p:nvPr/>
              </p:nvSpPr>
              <p:spPr>
                <a:xfrm>
                  <a:off x="1583081" y="970207"/>
                  <a:ext cx="295403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SK">
                      <a:solidFill>
                        <a:schemeClr val="bg1"/>
                      </a:solidFill>
                      <a:ea typeface="CMU Serif Roman" panose="02000603000000000000" pitchFamily="2" charset="0"/>
                      <a:cs typeface="CMU Serif Roman" panose="02000603000000000000" pitchFamily="2" charset="0"/>
                    </a:rPr>
                    <a:t>CROC</a:t>
                  </a:r>
                </a:p>
              </p:txBody>
            </p:sp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C06754B6-33C1-F709-1F4D-5B3F697C9792}"/>
                    </a:ext>
                  </a:extLst>
                </p:cNvPr>
                <p:cNvSpPr txBox="1"/>
                <p:nvPr/>
              </p:nvSpPr>
              <p:spPr>
                <a:xfrm>
                  <a:off x="1826536" y="5706358"/>
                  <a:ext cx="254749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1200">
                      <a:solidFill>
                        <a:schemeClr val="bg1"/>
                      </a:solidFill>
                      <a:ea typeface="CMU Serif Roman" panose="02000603000000000000" pitchFamily="2" charset="0"/>
                      <a:cs typeface="CMU Serif Roman" panose="02000603000000000000" pitchFamily="2" charset="0"/>
                    </a:rPr>
                    <a:t>Chen and Gnedin 2021 ApJ 911 60</a:t>
                  </a:r>
                </a:p>
              </p:txBody>
            </p:sp>
          </p:grpSp>
        </p:grp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7E449327-BDD2-7297-4A54-8370000F2FD6}"/>
              </a:ext>
            </a:extLst>
          </p:cNvPr>
          <p:cNvSpPr txBox="1"/>
          <p:nvPr/>
        </p:nvSpPr>
        <p:spPr>
          <a:xfrm>
            <a:off x="625228" y="4845722"/>
            <a:ext cx="1025772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>
                <a:solidFill>
                  <a:schemeClr val="bg1"/>
                </a:solidFill>
                <a:ea typeface="CMU Serif Roman" panose="02000603000000000000" pitchFamily="2" charset="0"/>
                <a:cs typeface="CMU Serif Roman" panose="02000603000000000000" pitchFamily="2" charset="0"/>
              </a:rPr>
              <a:t>modeling is ongoing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7F197A01-9091-7A8C-BB9B-9716302DC7BB}"/>
              </a:ext>
            </a:extLst>
          </p:cNvPr>
          <p:cNvSpPr txBox="1"/>
          <p:nvPr/>
        </p:nvSpPr>
        <p:spPr>
          <a:xfrm>
            <a:off x="8766008" y="6041748"/>
            <a:ext cx="29782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>
                <a:solidFill>
                  <a:schemeClr val="bg1"/>
                </a:solidFill>
              </a:rPr>
              <a:t>DD et al. (in prep.)</a:t>
            </a:r>
          </a:p>
        </p:txBody>
      </p:sp>
    </p:spTree>
    <p:extLst>
      <p:ext uri="{BB962C8B-B14F-4D97-AF65-F5344CB8AC3E}">
        <p14:creationId xmlns:p14="http://schemas.microsoft.com/office/powerpoint/2010/main" val="39414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52E0080-73E4-EB18-D59C-B91898563753}"/>
                  </a:ext>
                </a:extLst>
              </p:cNvPr>
              <p:cNvSpPr txBox="1"/>
              <p:nvPr/>
            </p:nvSpPr>
            <p:spPr>
              <a:xfrm>
                <a:off x="5986678" y="842036"/>
                <a:ext cx="5765016" cy="5509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>
                    <a:solidFill>
                      <a:schemeClr val="bg1"/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rPr>
                  <a:t>sample of 19 quasars observed primarily with Magellan/FIRE, supplemented by VLT/X-Shooter, Keck/MOSFIRE, Keck/ESI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400">
                  <a:solidFill>
                    <a:schemeClr val="bg1"/>
                  </a:solidFill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>
                    <a:solidFill>
                      <a:schemeClr val="bg1"/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rPr>
                  <a:t>used </a:t>
                </a:r>
                <a:r>
                  <a:rPr lang="en-US" sz="2400">
                    <a:solidFill>
                      <a:schemeClr val="tx2">
                        <a:lumMod val="50000"/>
                        <a:lumOff val="50000"/>
                      </a:schemeClr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rPr>
                  <a:t>QSANNdRA</a:t>
                </a:r>
                <a:r>
                  <a:rPr lang="en-US" sz="2400">
                    <a:solidFill>
                      <a:schemeClr val="bg1"/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rPr>
                  <a:t> to predict the Lya continua for the whole sample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400">
                  <a:solidFill>
                    <a:schemeClr val="bg1"/>
                  </a:solidFill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>
                    <a:solidFill>
                      <a:schemeClr val="bg1"/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rPr>
                  <a:t>stacked continuum-normalized spectra in </a:t>
                </a:r>
                <a:r>
                  <a:rPr lang="en-US" sz="2400">
                    <a:solidFill>
                      <a:schemeClr val="tx2">
                        <a:lumMod val="50000"/>
                        <a:lumOff val="50000"/>
                      </a:schemeClr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rPr>
                  <a:t>three distinct redshift bins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400">
                  <a:solidFill>
                    <a:schemeClr val="tx2">
                      <a:lumMod val="50000"/>
                      <a:lumOff val="50000"/>
                    </a:schemeClr>
                  </a:solidFill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>
                    <a:solidFill>
                      <a:schemeClr val="bg1"/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rPr>
                  <a:t>fit each stacked spectrum with </a:t>
                </a:r>
                <a:r>
                  <a:rPr lang="en-US" sz="2400">
                    <a:solidFill>
                      <a:schemeClr val="tx2">
                        <a:lumMod val="50000"/>
                        <a:lumOff val="50000"/>
                      </a:schemeClr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rPr>
                  <a:t>simulation-based models</a:t>
                </a:r>
                <a:r>
                  <a:rPr lang="en-US" sz="2400">
                    <a:solidFill>
                      <a:schemeClr val="bg1"/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K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SK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MU SERIF ROMAN" panose="02000603000000000000" pitchFamily="2" charset="0"/>
                                <a:cs typeface="CMU SERIF ROMAN" panose="02000603000000000000" pitchFamily="2" charset="0"/>
                              </a:rPr>
                            </m:ctrlPr>
                          </m:accPr>
                          <m:e>
                            <m:r>
                              <a:rPr lang="en-US" sz="2400" b="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MU SERIF ROMAN" panose="02000603000000000000" pitchFamily="2" charset="0"/>
                                <a:cs typeface="CMU SERIF ROMAN" panose="02000603000000000000" pitchFamily="2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sz="2400" b="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rPr>
                          <m:t>HI</m:t>
                        </m:r>
                      </m:sub>
                    </m:sSub>
                  </m:oMath>
                </a14:m>
                <a:r>
                  <a:rPr lang="en-US" sz="2400">
                    <a:solidFill>
                      <a:schemeClr val="bg1"/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rPr>
                  <a:t>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rPr>
                          <m:t>log</m:t>
                        </m:r>
                      </m:fName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MU Serif Roman" panose="02000603000000000000" pitchFamily="2" charset="0"/>
                                <a:cs typeface="CMU Serif Roman" panose="02000603000000000000" pitchFamily="2" charset="0"/>
                              </a:rPr>
                            </m:ctrlPr>
                          </m:sSubPr>
                          <m:e>
                            <m:r>
                              <a:rPr lang="en-US" sz="2400" b="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MU Serif Roman" panose="02000603000000000000" pitchFamily="2" charset="0"/>
                                <a:cs typeface="CMU Serif Roman" panose="02000603000000000000" pitchFamily="2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400" b="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MU Serif Roman" panose="02000603000000000000" pitchFamily="2" charset="0"/>
                                <a:cs typeface="CMU Serif Roman" panose="02000603000000000000" pitchFamily="2" charset="0"/>
                              </a:rPr>
                              <m:t>𝑄</m:t>
                            </m:r>
                          </m:sub>
                        </m:sSub>
                      </m:e>
                    </m:func>
                  </m:oMath>
                </a14:m>
                <a:r>
                  <a:rPr lang="en-US" sz="2400">
                    <a:solidFill>
                      <a:schemeClr val="bg1"/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rPr>
                  <a:t>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400">
                  <a:solidFill>
                    <a:schemeClr val="bg1"/>
                  </a:solidFill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SK" sz="2400" baseline="-25000">
                  <a:solidFill>
                    <a:schemeClr val="bg1"/>
                  </a:solidFill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52E0080-73E4-EB18-D59C-B918985637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6678" y="842036"/>
                <a:ext cx="5765016" cy="5509200"/>
              </a:xfrm>
              <a:prstGeom prst="rect">
                <a:avLst/>
              </a:prstGeom>
              <a:blipFill>
                <a:blip r:embed="rId2"/>
                <a:stretch>
                  <a:fillRect l="-1538" t="-920"/>
                </a:stretch>
              </a:blipFill>
            </p:spPr>
            <p:txBody>
              <a:bodyPr/>
              <a:lstStyle/>
              <a:p>
                <a:r>
                  <a:rPr lang="en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D194BEB-42F3-D1F8-B015-3AA7CB676D58}"/>
              </a:ext>
            </a:extLst>
          </p:cNvPr>
          <p:cNvSpPr txBox="1"/>
          <p:nvPr/>
        </p:nvSpPr>
        <p:spPr>
          <a:xfrm>
            <a:off x="2210808" y="83163"/>
            <a:ext cx="7876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Filling in the gap at 6 &lt; z &lt; 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469847-2B56-4BD5-A60A-5073B43E6183}"/>
              </a:ext>
            </a:extLst>
          </p:cNvPr>
          <p:cNvSpPr txBox="1"/>
          <p:nvPr/>
        </p:nvSpPr>
        <p:spPr>
          <a:xfrm>
            <a:off x="3735861" y="6441065"/>
            <a:ext cx="47202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K" sz="1600">
                <a:solidFill>
                  <a:srgbClr val="FFFFFF"/>
                </a:solidFill>
              </a:rPr>
              <a:t>Dominika Ďurovčíková | December 1, 2023 </a:t>
            </a:r>
            <a:endParaRPr lang="en-SK" sz="16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927390-F1BB-F8ED-F227-2ADFA0480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746" y="704626"/>
            <a:ext cx="5535223" cy="54843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4419DF-A440-8C57-1AE8-FC01E0B88422}"/>
              </a:ext>
            </a:extLst>
          </p:cNvPr>
          <p:cNvSpPr txBox="1"/>
          <p:nvPr/>
        </p:nvSpPr>
        <p:spPr>
          <a:xfrm>
            <a:off x="8766008" y="6041748"/>
            <a:ext cx="29782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>
                <a:solidFill>
                  <a:schemeClr val="bg1"/>
                </a:solidFill>
              </a:rPr>
              <a:t>DD et al. (in prep.)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536D48-6CB6-7E8B-BFF5-0ABBB9EC6CAC}"/>
              </a:ext>
            </a:extLst>
          </p:cNvPr>
          <p:cNvSpPr txBox="1"/>
          <p:nvPr/>
        </p:nvSpPr>
        <p:spPr>
          <a:xfrm>
            <a:off x="4394200" y="859181"/>
            <a:ext cx="783357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900">
                <a:solidFill>
                  <a:schemeClr val="tx1">
                    <a:lumMod val="50000"/>
                    <a:lumOff val="50000"/>
                  </a:schemeClr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ATON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AFA6E0-68E1-8A96-B953-3FF5FFEB9744}"/>
              </a:ext>
            </a:extLst>
          </p:cNvPr>
          <p:cNvSpPr txBox="1"/>
          <p:nvPr/>
        </p:nvSpPr>
        <p:spPr>
          <a:xfrm>
            <a:off x="1630872" y="859181"/>
            <a:ext cx="783357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900">
                <a:solidFill>
                  <a:schemeClr val="tx1">
                    <a:lumMod val="50000"/>
                    <a:lumOff val="50000"/>
                  </a:schemeClr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ATON</a:t>
            </a:r>
          </a:p>
        </p:txBody>
      </p:sp>
    </p:spTree>
    <p:extLst>
      <p:ext uri="{BB962C8B-B14F-4D97-AF65-F5344CB8AC3E}">
        <p14:creationId xmlns:p14="http://schemas.microsoft.com/office/powerpoint/2010/main" val="36997942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D194BEB-42F3-D1F8-B015-3AA7CB676D58}"/>
              </a:ext>
            </a:extLst>
          </p:cNvPr>
          <p:cNvSpPr txBox="1"/>
          <p:nvPr/>
        </p:nvSpPr>
        <p:spPr>
          <a:xfrm>
            <a:off x="2210808" y="83163"/>
            <a:ext cx="7876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Filling in the gap at 6 &lt; z &lt; 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469847-2B56-4BD5-A60A-5073B43E6183}"/>
              </a:ext>
            </a:extLst>
          </p:cNvPr>
          <p:cNvSpPr txBox="1"/>
          <p:nvPr/>
        </p:nvSpPr>
        <p:spPr>
          <a:xfrm>
            <a:off x="3735861" y="6441065"/>
            <a:ext cx="47202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K" sz="1600">
                <a:solidFill>
                  <a:srgbClr val="FFFFFF"/>
                </a:solidFill>
              </a:rPr>
              <a:t>Dominika Ďurovčíková | December 1, 2023 </a:t>
            </a:r>
            <a:endParaRPr lang="en-SK" sz="16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A8203B-6625-C06C-65D7-3047CC6D3B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161320" y="661774"/>
            <a:ext cx="7890702" cy="5534451"/>
          </a:xfrm>
          <a:prstGeom prst="rect">
            <a:avLst/>
          </a:prstGeom>
        </p:spPr>
      </p:pic>
      <p:pic>
        <p:nvPicPr>
          <p:cNvPr id="10" name="Picture 9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5E837A56-29F5-57A2-94D6-D230C9360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139" y="2072185"/>
            <a:ext cx="3435338" cy="27136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322609-DB30-D28A-158F-3977E5436B48}"/>
              </a:ext>
            </a:extLst>
          </p:cNvPr>
          <p:cNvSpPr txBox="1"/>
          <p:nvPr/>
        </p:nvSpPr>
        <p:spPr>
          <a:xfrm>
            <a:off x="404239" y="6042336"/>
            <a:ext cx="29782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>
                <a:solidFill>
                  <a:schemeClr val="bg1"/>
                </a:solidFill>
              </a:rPr>
              <a:t>DD et al. (in prep.)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A30CF2-3386-7F4B-2B1F-BCAC525FC36B}"/>
              </a:ext>
            </a:extLst>
          </p:cNvPr>
          <p:cNvSpPr txBox="1"/>
          <p:nvPr/>
        </p:nvSpPr>
        <p:spPr>
          <a:xfrm>
            <a:off x="4099676" y="610404"/>
            <a:ext cx="9331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/>
              <a:t>ATON</a:t>
            </a:r>
          </a:p>
        </p:txBody>
      </p:sp>
    </p:spTree>
    <p:extLst>
      <p:ext uri="{BB962C8B-B14F-4D97-AF65-F5344CB8AC3E}">
        <p14:creationId xmlns:p14="http://schemas.microsoft.com/office/powerpoint/2010/main" val="3540046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FA88D0-E295-4CF3-934C-6423EACEB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astel colours in gradient surface design">
            <a:extLst>
              <a:ext uri="{FF2B5EF4-FFF2-40B4-BE49-F238E27FC236}">
                <a16:creationId xmlns:a16="http://schemas.microsoft.com/office/drawing/2014/main" id="{B58345F7-D785-43C4-F3BC-80723FD08E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5824" r="-1" b="9884"/>
          <a:stretch/>
        </p:blipFill>
        <p:spPr>
          <a:xfrm>
            <a:off x="0" y="-2960"/>
            <a:ext cx="12188932" cy="685799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980D1B9-D0D9-817B-0319-01362BEB0F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371" y="3389572"/>
            <a:ext cx="7053943" cy="2543140"/>
          </a:xfrm>
        </p:spPr>
        <p:txBody>
          <a:bodyPr anchor="t">
            <a:norm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Outline: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FFFFFF"/>
                </a:solidFill>
              </a:rPr>
              <a:t>Brief introduction to Reionization and quasars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The challenges at 6 &lt; z &lt; 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Predicting quasar continua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Filling in the gap at 6 &lt; z &lt; 7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4E56A8-93D5-4BE3-AE61-84677331A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D492A0C-1773-477B-83B5-C707CB057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30E7006A-020E-43CC-B077-DDFF45701D03}"/>
              </a:ext>
            </a:extLst>
          </p:cNvPr>
          <p:cNvSpPr txBox="1">
            <a:spLocks/>
          </p:cNvSpPr>
          <p:nvPr/>
        </p:nvSpPr>
        <p:spPr>
          <a:xfrm>
            <a:off x="482600" y="732032"/>
            <a:ext cx="9352516" cy="27363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>
                <a:solidFill>
                  <a:srgbClr val="FFFFFF"/>
                </a:solidFill>
              </a:rPr>
              <a:t>Chronicling the reionization history with 6 &lt; z &lt; 7 quasars</a:t>
            </a:r>
            <a:endParaRPr lang="en-SK" sz="5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6680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D194BEB-42F3-D1F8-B015-3AA7CB676D58}"/>
              </a:ext>
            </a:extLst>
          </p:cNvPr>
          <p:cNvSpPr txBox="1"/>
          <p:nvPr/>
        </p:nvSpPr>
        <p:spPr>
          <a:xfrm>
            <a:off x="2210808" y="83163"/>
            <a:ext cx="7876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Filling in the gap at 6 &lt; z &lt; 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469847-2B56-4BD5-A60A-5073B43E6183}"/>
              </a:ext>
            </a:extLst>
          </p:cNvPr>
          <p:cNvSpPr txBox="1"/>
          <p:nvPr/>
        </p:nvSpPr>
        <p:spPr>
          <a:xfrm>
            <a:off x="3735861" y="6441065"/>
            <a:ext cx="47202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K" sz="1600">
                <a:solidFill>
                  <a:srgbClr val="FFFFFF"/>
                </a:solidFill>
              </a:rPr>
              <a:t>Dominika Ďurovčíková | December 1, 2023 </a:t>
            </a:r>
            <a:endParaRPr lang="en-SK" sz="16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7217A9-48E0-FD3C-55B2-0027590F7B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48154" y="613031"/>
            <a:ext cx="8295692" cy="56319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115B96-F965-7151-DF00-63EF2E509AEB}"/>
              </a:ext>
            </a:extLst>
          </p:cNvPr>
          <p:cNvSpPr txBox="1"/>
          <p:nvPr/>
        </p:nvSpPr>
        <p:spPr>
          <a:xfrm>
            <a:off x="7522758" y="3244334"/>
            <a:ext cx="364435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lvl="1" algn="ctr"/>
            <a:r>
              <a:rPr lang="en-SK" sz="1800">
                <a:solidFill>
                  <a:schemeClr val="bg1"/>
                </a:solidFill>
                <a:ea typeface="CMU Serif Roman" panose="02000603000000000000" pitchFamily="2" charset="0"/>
                <a:cs typeface="CMU Serif Roman" panose="02000603000000000000" pitchFamily="2" charset="0"/>
              </a:rPr>
              <a:t>late reionization preferred</a:t>
            </a:r>
            <a:endParaRPr lang="en-US" sz="1800">
              <a:solidFill>
                <a:schemeClr val="bg1"/>
              </a:solidFill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AACD8A-A5DE-A24B-ADDF-5CA1744B355F}"/>
              </a:ext>
            </a:extLst>
          </p:cNvPr>
          <p:cNvSpPr txBox="1"/>
          <p:nvPr/>
        </p:nvSpPr>
        <p:spPr>
          <a:xfrm>
            <a:off x="8867608" y="6035239"/>
            <a:ext cx="29782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>
                <a:solidFill>
                  <a:schemeClr val="bg1"/>
                </a:solidFill>
              </a:rPr>
              <a:t>DD et al. (in prep.)</a:t>
            </a:r>
          </a:p>
        </p:txBody>
      </p:sp>
    </p:spTree>
    <p:extLst>
      <p:ext uri="{BB962C8B-B14F-4D97-AF65-F5344CB8AC3E}">
        <p14:creationId xmlns:p14="http://schemas.microsoft.com/office/powerpoint/2010/main" val="188583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D194BEB-42F3-D1F8-B015-3AA7CB676D58}"/>
              </a:ext>
            </a:extLst>
          </p:cNvPr>
          <p:cNvSpPr txBox="1"/>
          <p:nvPr/>
        </p:nvSpPr>
        <p:spPr>
          <a:xfrm>
            <a:off x="2210808" y="83163"/>
            <a:ext cx="7876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Filling in the gap at 6 &lt; z &lt; 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469847-2B56-4BD5-A60A-5073B43E6183}"/>
              </a:ext>
            </a:extLst>
          </p:cNvPr>
          <p:cNvSpPr txBox="1"/>
          <p:nvPr/>
        </p:nvSpPr>
        <p:spPr>
          <a:xfrm>
            <a:off x="3735861" y="6441065"/>
            <a:ext cx="47202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K" sz="1600">
                <a:solidFill>
                  <a:srgbClr val="FFFFFF"/>
                </a:solidFill>
              </a:rPr>
              <a:t>Dominika Ďurovčíková | December 1, 2023 </a:t>
            </a:r>
            <a:endParaRPr lang="en-SK" sz="1600"/>
          </a:p>
        </p:txBody>
      </p:sp>
      <p:pic>
        <p:nvPicPr>
          <p:cNvPr id="3" name="Picture 2" descr="A diagram of a graph&#10;&#10;Description automatically generated">
            <a:extLst>
              <a:ext uri="{FF2B5EF4-FFF2-40B4-BE49-F238E27FC236}">
                <a16:creationId xmlns:a16="http://schemas.microsoft.com/office/drawing/2014/main" id="{C29EE1AE-B71A-0666-3B5A-73AF503FD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730" y="820419"/>
            <a:ext cx="5178270" cy="51548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6FCBF5-F484-2822-9555-7AE98A6AF008}"/>
              </a:ext>
            </a:extLst>
          </p:cNvPr>
          <p:cNvSpPr txBox="1"/>
          <p:nvPr/>
        </p:nvSpPr>
        <p:spPr>
          <a:xfrm>
            <a:off x="6426984" y="1830953"/>
            <a:ext cx="5334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ea typeface="CMU Serif Roman" panose="02000603000000000000" pitchFamily="2" charset="0"/>
                <a:cs typeface="CMU Serif Roman" panose="02000603000000000000" pitchFamily="2" charset="0"/>
              </a:rPr>
              <a:t>confirmed a population of young quasars at redshifts z &gt; 6</a:t>
            </a:r>
            <a:endParaRPr lang="en-SK" sz="2400" baseline="-25000">
              <a:solidFill>
                <a:schemeClr val="bg1"/>
              </a:solidFill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5A120D-A621-E651-75AF-BA88D5AA8DE5}"/>
              </a:ext>
            </a:extLst>
          </p:cNvPr>
          <p:cNvSpPr txBox="1"/>
          <p:nvPr/>
        </p:nvSpPr>
        <p:spPr>
          <a:xfrm>
            <a:off x="6734088" y="2936173"/>
            <a:ext cx="4720278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lvl="1" algn="ctr"/>
            <a:r>
              <a:rPr lang="en-SK" sz="1800">
                <a:solidFill>
                  <a:schemeClr val="bg1"/>
                </a:solidFill>
                <a:ea typeface="CMU Serif Roman" panose="02000603000000000000" pitchFamily="2" charset="0"/>
                <a:cs typeface="CMU Serif Roman" panose="02000603000000000000" pitchFamily="2" charset="0"/>
              </a:rPr>
              <a:t>increases the tension in the current models of supermassive black hole growth at early times</a:t>
            </a:r>
            <a:endParaRPr lang="en-US" sz="1800">
              <a:solidFill>
                <a:schemeClr val="bg1"/>
              </a:solidFill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A33A1B-DAEC-29B8-0F3D-9704E6943A2A}"/>
              </a:ext>
            </a:extLst>
          </p:cNvPr>
          <p:cNvSpPr txBox="1"/>
          <p:nvPr/>
        </p:nvSpPr>
        <p:spPr>
          <a:xfrm>
            <a:off x="8766008" y="6041748"/>
            <a:ext cx="29782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>
                <a:solidFill>
                  <a:schemeClr val="bg1"/>
                </a:solidFill>
              </a:rPr>
              <a:t>DD et al. (in prep.)</a:t>
            </a:r>
          </a:p>
        </p:txBody>
      </p:sp>
    </p:spTree>
    <p:extLst>
      <p:ext uri="{BB962C8B-B14F-4D97-AF65-F5344CB8AC3E}">
        <p14:creationId xmlns:p14="http://schemas.microsoft.com/office/powerpoint/2010/main" val="340579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F3C6055-FBF8-4B72-2A81-FE39C4692852}"/>
              </a:ext>
            </a:extLst>
          </p:cNvPr>
          <p:cNvSpPr txBox="1"/>
          <p:nvPr/>
        </p:nvSpPr>
        <p:spPr>
          <a:xfrm>
            <a:off x="2945494" y="4962901"/>
            <a:ext cx="6464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K" sz="2400">
                <a:solidFill>
                  <a:schemeClr val="bg1"/>
                </a:solidFill>
                <a:ea typeface="CMU Serif Roman" panose="02000603000000000000" pitchFamily="2" charset="0"/>
                <a:cs typeface="CMU Serif Roman" panose="02000603000000000000" pitchFamily="2" charset="0"/>
              </a:rPr>
              <a:t>and to you for hosting me and for listening! </a:t>
            </a:r>
            <a:r>
              <a:rPr lang="en-SK" sz="2400">
                <a:solidFill>
                  <a:schemeClr val="bg1"/>
                </a:solidFill>
                <a:ea typeface="CMU Serif Roman" panose="02000603000000000000" pitchFamily="2" charset="0"/>
                <a:cs typeface="CMU Serif Roman" panose="02000603000000000000" pitchFamily="2" charset="0"/>
                <a:sym typeface="Wingdings" pitchFamily="2" charset="2"/>
              </a:rPr>
              <a:t></a:t>
            </a:r>
            <a:endParaRPr lang="en-SK" sz="2400">
              <a:solidFill>
                <a:schemeClr val="bg1"/>
              </a:solidFill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CC76687-187B-444F-1BFB-64E2AAE420B0}"/>
              </a:ext>
            </a:extLst>
          </p:cNvPr>
          <p:cNvGrpSpPr/>
          <p:nvPr/>
        </p:nvGrpSpPr>
        <p:grpSpPr>
          <a:xfrm>
            <a:off x="721025" y="1449997"/>
            <a:ext cx="10634123" cy="3134458"/>
            <a:chOff x="639380" y="894821"/>
            <a:chExt cx="10634123" cy="313445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0F190FF-0432-306E-A10F-69967072AB68}"/>
                </a:ext>
              </a:extLst>
            </p:cNvPr>
            <p:cNvGrpSpPr/>
            <p:nvPr/>
          </p:nvGrpSpPr>
          <p:grpSpPr>
            <a:xfrm>
              <a:off x="639380" y="894821"/>
              <a:ext cx="10634123" cy="2980687"/>
              <a:chOff x="639380" y="894821"/>
              <a:chExt cx="10634123" cy="2980687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381989B-7974-396E-A8BF-2BC41084B552}"/>
                  </a:ext>
                </a:extLst>
              </p:cNvPr>
              <p:cNvSpPr txBox="1"/>
              <p:nvPr/>
            </p:nvSpPr>
            <p:spPr>
              <a:xfrm>
                <a:off x="2863849" y="894821"/>
                <a:ext cx="64643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K" sz="2400">
                    <a:solidFill>
                      <a:schemeClr val="bg1"/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rPr>
                  <a:t>to my research group and collaborators,</a:t>
                </a: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F490C7F5-A870-C8E6-C7A0-C48A6FBB9BA4}"/>
                  </a:ext>
                </a:extLst>
              </p:cNvPr>
              <p:cNvGrpSpPr/>
              <p:nvPr/>
            </p:nvGrpSpPr>
            <p:grpSpPr>
              <a:xfrm>
                <a:off x="639380" y="1412176"/>
                <a:ext cx="10634123" cy="2463332"/>
                <a:chOff x="639380" y="1412176"/>
                <a:chExt cx="10634123" cy="2463332"/>
              </a:xfrm>
            </p:grpSpPr>
            <p:pic>
              <p:nvPicPr>
                <p:cNvPr id="3" name="Picture 2">
                  <a:extLst>
                    <a:ext uri="{FF2B5EF4-FFF2-40B4-BE49-F238E27FC236}">
                      <a16:creationId xmlns:a16="http://schemas.microsoft.com/office/drawing/2014/main" id="{237E57F6-4740-9B6D-AD50-876FC57083D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1244" y="1412176"/>
                  <a:ext cx="1241650" cy="1245108"/>
                </a:xfrm>
                <a:prstGeom prst="ellipse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074" name="Picture 2">
                  <a:extLst>
                    <a:ext uri="{FF2B5EF4-FFF2-40B4-BE49-F238E27FC236}">
                      <a16:creationId xmlns:a16="http://schemas.microsoft.com/office/drawing/2014/main" id="{CD380F3F-416F-FEF7-CF61-76DA4ABE8DE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9380" y="2993508"/>
                  <a:ext cx="1705378" cy="882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076" name="Picture 4">
                  <a:extLst>
                    <a:ext uri="{FF2B5EF4-FFF2-40B4-BE49-F238E27FC236}">
                      <a16:creationId xmlns:a16="http://schemas.microsoft.com/office/drawing/2014/main" id="{3FFB486D-7613-5B1E-3FC3-FF195034274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158" b="2501"/>
                <a:stretch/>
              </p:blipFill>
              <p:spPr bwMode="auto">
                <a:xfrm>
                  <a:off x="2663461" y="2004922"/>
                  <a:ext cx="1482924" cy="14829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078" name="Picture 6" descr="Prof. Rob Simcoe (Faculty Lead) | Astronomical Instrumentation Team at MIT">
                  <a:extLst>
                    <a:ext uri="{FF2B5EF4-FFF2-40B4-BE49-F238E27FC236}">
                      <a16:creationId xmlns:a16="http://schemas.microsoft.com/office/drawing/2014/main" id="{A9AD188F-8643-6D04-4998-FA856C59741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60" r="4960"/>
                <a:stretch/>
              </p:blipFill>
              <p:spPr bwMode="auto">
                <a:xfrm>
                  <a:off x="4343893" y="2014638"/>
                  <a:ext cx="1482924" cy="14829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080" name="Picture 8" descr="Congratulations to Dr. Huanqing Chen | News | Department of ...">
                  <a:extLst>
                    <a:ext uri="{FF2B5EF4-FFF2-40B4-BE49-F238E27FC236}">
                      <a16:creationId xmlns:a16="http://schemas.microsoft.com/office/drawing/2014/main" id="{D85CC0C9-4EAB-0D9D-26B5-78C62C22EAF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6439430" y="2014638"/>
                  <a:ext cx="1473208" cy="14732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082" name="Picture 10" descr="Sindhu Satyavolu - Research Scholar - Department of Theoretical Physics,  Tata Institute of Fundamental Research | LinkedIn">
                  <a:extLst>
                    <a:ext uri="{FF2B5EF4-FFF2-40B4-BE49-F238E27FC236}">
                      <a16:creationId xmlns:a16="http://schemas.microsoft.com/office/drawing/2014/main" id="{261A44ED-BC8E-9C23-A9F4-1D7522A7BE2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044" t="12374" r="12916" b="33586"/>
                <a:stretch/>
              </p:blipFill>
              <p:spPr bwMode="auto">
                <a:xfrm>
                  <a:off x="8115005" y="2014638"/>
                  <a:ext cx="1473207" cy="14732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084" name="Picture 12" descr="Girish Kulkarni">
                  <a:extLst>
                    <a:ext uri="{FF2B5EF4-FFF2-40B4-BE49-F238E27FC236}">
                      <a16:creationId xmlns:a16="http://schemas.microsoft.com/office/drawing/2014/main" id="{82F226B9-102F-A326-4865-35536839E4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45" t="1569" r="8198" b="42526"/>
                <a:stretch/>
              </p:blipFill>
              <p:spPr bwMode="auto">
                <a:xfrm>
                  <a:off x="9790579" y="2004921"/>
                  <a:ext cx="1482924" cy="14829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828DEED-E448-4A0B-0E86-F59DE5C740E4}"/>
                </a:ext>
              </a:extLst>
            </p:cNvPr>
            <p:cNvSpPr txBox="1"/>
            <p:nvPr/>
          </p:nvSpPr>
          <p:spPr>
            <a:xfrm>
              <a:off x="2663461" y="3562819"/>
              <a:ext cx="14829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>
                  <a:solidFill>
                    <a:schemeClr val="bg1"/>
                  </a:solidFill>
                  <a:ea typeface="CMU Serif Roman" panose="02000603000000000000" pitchFamily="2" charset="0"/>
                  <a:cs typeface="CMU Serif Roman" panose="02000603000000000000" pitchFamily="2" charset="0"/>
                </a:rPr>
                <a:t>Anna-Christina</a:t>
              </a:r>
            </a:p>
            <a:p>
              <a:pPr algn="ctr"/>
              <a:r>
                <a:rPr lang="en-GB" sz="1200">
                  <a:solidFill>
                    <a:schemeClr val="bg1"/>
                  </a:solidFill>
                  <a:ea typeface="CMU Serif Roman" panose="02000603000000000000" pitchFamily="2" charset="0"/>
                  <a:cs typeface="CMU Serif Roman" panose="02000603000000000000" pitchFamily="2" charset="0"/>
                </a:rPr>
                <a:t>Eilers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0C9B060-BD8F-0676-0CA4-101030067E93}"/>
                </a:ext>
              </a:extLst>
            </p:cNvPr>
            <p:cNvSpPr txBox="1"/>
            <p:nvPr/>
          </p:nvSpPr>
          <p:spPr>
            <a:xfrm>
              <a:off x="4343893" y="3562819"/>
              <a:ext cx="14829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>
                  <a:solidFill>
                    <a:schemeClr val="bg1"/>
                  </a:solidFill>
                  <a:ea typeface="CMU Serif Roman" panose="02000603000000000000" pitchFamily="2" charset="0"/>
                  <a:cs typeface="CMU Serif Roman" panose="02000603000000000000" pitchFamily="2" charset="0"/>
                </a:rPr>
                <a:t>Rob</a:t>
              </a:r>
            </a:p>
            <a:p>
              <a:pPr algn="ctr"/>
              <a:r>
                <a:rPr lang="en-GB" sz="1200">
                  <a:solidFill>
                    <a:schemeClr val="bg1"/>
                  </a:solidFill>
                  <a:ea typeface="CMU Serif Roman" panose="02000603000000000000" pitchFamily="2" charset="0"/>
                  <a:cs typeface="CMU Serif Roman" panose="02000603000000000000" pitchFamily="2" charset="0"/>
                </a:rPr>
                <a:t>Simcoe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B43D4AD-3790-75CA-5B18-2AFA47CEF9B4}"/>
                </a:ext>
              </a:extLst>
            </p:cNvPr>
            <p:cNvSpPr txBox="1"/>
            <p:nvPr/>
          </p:nvSpPr>
          <p:spPr>
            <a:xfrm>
              <a:off x="6429714" y="3562818"/>
              <a:ext cx="14829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>
                  <a:solidFill>
                    <a:schemeClr val="bg1"/>
                  </a:solidFill>
                  <a:ea typeface="CMU Serif Roman" panose="02000603000000000000" pitchFamily="2" charset="0"/>
                  <a:cs typeface="CMU Serif Roman" panose="02000603000000000000" pitchFamily="2" charset="0"/>
                </a:rPr>
                <a:t>Huanqing</a:t>
              </a:r>
            </a:p>
            <a:p>
              <a:pPr algn="ctr"/>
              <a:r>
                <a:rPr lang="en-GB" sz="1200">
                  <a:solidFill>
                    <a:schemeClr val="bg1"/>
                  </a:solidFill>
                  <a:ea typeface="CMU Serif Roman" panose="02000603000000000000" pitchFamily="2" charset="0"/>
                  <a:cs typeface="CMU Serif Roman" panose="02000603000000000000" pitchFamily="2" charset="0"/>
                </a:rPr>
                <a:t>Chen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0E3778B-4985-C91F-62EA-0CF436EF86F9}"/>
                </a:ext>
              </a:extLst>
            </p:cNvPr>
            <p:cNvSpPr txBox="1"/>
            <p:nvPr/>
          </p:nvSpPr>
          <p:spPr>
            <a:xfrm>
              <a:off x="8045615" y="3567614"/>
              <a:ext cx="14829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>
                  <a:solidFill>
                    <a:schemeClr val="bg1"/>
                  </a:solidFill>
                  <a:ea typeface="CMU Serif Roman" panose="02000603000000000000" pitchFamily="2" charset="0"/>
                  <a:cs typeface="CMU Serif Roman" panose="02000603000000000000" pitchFamily="2" charset="0"/>
                </a:rPr>
                <a:t>Sindhu</a:t>
              </a:r>
            </a:p>
            <a:p>
              <a:pPr algn="ctr"/>
              <a:r>
                <a:rPr lang="en-GB" sz="1200">
                  <a:solidFill>
                    <a:schemeClr val="bg1"/>
                  </a:solidFill>
                  <a:ea typeface="CMU Serif Roman" panose="02000603000000000000" pitchFamily="2" charset="0"/>
                  <a:cs typeface="CMU Serif Roman" panose="02000603000000000000" pitchFamily="2" charset="0"/>
                </a:rPr>
                <a:t>Satyavolu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80E4813-09DA-6945-4E1B-FBE4F102EB50}"/>
                </a:ext>
              </a:extLst>
            </p:cNvPr>
            <p:cNvSpPr txBox="1"/>
            <p:nvPr/>
          </p:nvSpPr>
          <p:spPr>
            <a:xfrm>
              <a:off x="9790579" y="3562001"/>
              <a:ext cx="14829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>
                  <a:solidFill>
                    <a:schemeClr val="bg1"/>
                  </a:solidFill>
                  <a:ea typeface="CMU Serif Roman" panose="02000603000000000000" pitchFamily="2" charset="0"/>
                  <a:cs typeface="CMU Serif Roman" panose="02000603000000000000" pitchFamily="2" charset="0"/>
                </a:rPr>
                <a:t>Girish</a:t>
              </a:r>
            </a:p>
            <a:p>
              <a:pPr algn="ctr"/>
              <a:r>
                <a:rPr lang="en-GB" sz="1200">
                  <a:solidFill>
                    <a:schemeClr val="bg1"/>
                  </a:solidFill>
                  <a:ea typeface="CMU Serif Roman" panose="02000603000000000000" pitchFamily="2" charset="0"/>
                  <a:cs typeface="CMU Serif Roman" panose="02000603000000000000" pitchFamily="2" charset="0"/>
                </a:rPr>
                <a:t>Kulkarni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D62D948-9FA2-C27F-F1B9-9BF9F6223F8C}"/>
              </a:ext>
            </a:extLst>
          </p:cNvPr>
          <p:cNvSpPr txBox="1"/>
          <p:nvPr/>
        </p:nvSpPr>
        <p:spPr>
          <a:xfrm>
            <a:off x="2863850" y="863163"/>
            <a:ext cx="6464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K" sz="2400">
                <a:solidFill>
                  <a:schemeClr val="bg1"/>
                </a:solidFill>
                <a:ea typeface="CMU Serif Roman" panose="02000603000000000000" pitchFamily="2" charset="0"/>
                <a:cs typeface="CMU Serif Roman" panose="02000603000000000000" pitchFamily="2" charset="0"/>
              </a:rPr>
              <a:t>Thanks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BC132E-4308-7977-27DC-281CD9F66E9F}"/>
              </a:ext>
            </a:extLst>
          </p:cNvPr>
          <p:cNvSpPr txBox="1"/>
          <p:nvPr/>
        </p:nvSpPr>
        <p:spPr>
          <a:xfrm>
            <a:off x="3735861" y="6441065"/>
            <a:ext cx="47202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K" sz="1600">
                <a:solidFill>
                  <a:srgbClr val="FFFFFF"/>
                </a:solidFill>
              </a:rPr>
              <a:t>Dominika Ďurovčíková | December 1, 2023 </a:t>
            </a:r>
            <a:endParaRPr lang="en-SK" sz="1600"/>
          </a:p>
        </p:txBody>
      </p:sp>
    </p:spTree>
    <p:extLst>
      <p:ext uri="{BB962C8B-B14F-4D97-AF65-F5344CB8AC3E}">
        <p14:creationId xmlns:p14="http://schemas.microsoft.com/office/powerpoint/2010/main" val="7892528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FA88D0-E295-4CF3-934C-6423EACEB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astel colours in gradient surface design">
            <a:extLst>
              <a:ext uri="{FF2B5EF4-FFF2-40B4-BE49-F238E27FC236}">
                <a16:creationId xmlns:a16="http://schemas.microsoft.com/office/drawing/2014/main" id="{B58345F7-D785-43C4-F3BC-80723FD08E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5824" r="-1" b="9884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BA82D2-EC9F-6D2B-34A8-0FD1D97F7B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435" y="2998346"/>
            <a:ext cx="11709400" cy="2736390"/>
          </a:xfrm>
        </p:spPr>
        <p:txBody>
          <a:bodyPr anchor="t">
            <a:noAutofit/>
          </a:bodyPr>
          <a:lstStyle/>
          <a:p>
            <a:pPr algn="ctr"/>
            <a:r>
              <a:rPr lang="en-SK" sz="5400">
                <a:solidFill>
                  <a:srgbClr val="FFFFFF"/>
                </a:solidFill>
              </a:rPr>
              <a:t>Thank you for your attention!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4E56A8-93D5-4BE3-AE61-84677331A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D492A0C-1773-477B-83B5-C707CB057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8481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27A1CB-FC98-5480-35D0-A6AB777BD6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5" t="2664" r="1068" b="4465"/>
          <a:stretch/>
        </p:blipFill>
        <p:spPr>
          <a:xfrm>
            <a:off x="0" y="1340265"/>
            <a:ext cx="12192000" cy="417747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017E317-DF84-0F2B-2B34-5614AA83AD80}"/>
              </a:ext>
            </a:extLst>
          </p:cNvPr>
          <p:cNvGrpSpPr/>
          <p:nvPr/>
        </p:nvGrpSpPr>
        <p:grpSpPr>
          <a:xfrm>
            <a:off x="4028302" y="878600"/>
            <a:ext cx="3917093" cy="5100800"/>
            <a:chOff x="4028302" y="878600"/>
            <a:chExt cx="3917093" cy="51008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598FCA3-14DB-7287-05F1-B7061C61846E}"/>
                </a:ext>
              </a:extLst>
            </p:cNvPr>
            <p:cNvSpPr/>
            <p:nvPr/>
          </p:nvSpPr>
          <p:spPr>
            <a:xfrm>
              <a:off x="4028303" y="878600"/>
              <a:ext cx="3917092" cy="5100800"/>
            </a:xfrm>
            <a:prstGeom prst="rect">
              <a:avLst/>
            </a:prstGeom>
            <a:solidFill>
              <a:schemeClr val="accent1">
                <a:alpha val="47307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4584B23-232D-949B-7988-679CA1716403}"/>
                </a:ext>
              </a:extLst>
            </p:cNvPr>
            <p:cNvSpPr txBox="1"/>
            <p:nvPr/>
          </p:nvSpPr>
          <p:spPr>
            <a:xfrm>
              <a:off x="4028302" y="878600"/>
              <a:ext cx="391709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</a:rPr>
                <a:t>neutral IGM -&gt; ionized IGM</a:t>
              </a:r>
              <a:endParaRPr lang="en-SK" sz="240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F7EF28-9BE7-97C7-C482-6C4D8D2E2A19}"/>
              </a:ext>
            </a:extLst>
          </p:cNvPr>
          <p:cNvSpPr txBox="1"/>
          <p:nvPr/>
        </p:nvSpPr>
        <p:spPr>
          <a:xfrm>
            <a:off x="4028302" y="5490519"/>
            <a:ext cx="39170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timing? sources?</a:t>
            </a:r>
            <a:endParaRPr lang="en-SK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A22900-5CE1-6999-BE60-6057DFFE2546}"/>
              </a:ext>
            </a:extLst>
          </p:cNvPr>
          <p:cNvSpPr txBox="1"/>
          <p:nvPr/>
        </p:nvSpPr>
        <p:spPr>
          <a:xfrm>
            <a:off x="3046971" y="93770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Brief introduction to Reionization and quasars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640510-0295-4FEE-4B55-9748087A596C}"/>
              </a:ext>
            </a:extLst>
          </p:cNvPr>
          <p:cNvSpPr txBox="1"/>
          <p:nvPr/>
        </p:nvSpPr>
        <p:spPr>
          <a:xfrm>
            <a:off x="3735861" y="6441065"/>
            <a:ext cx="47202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K" sz="1600">
                <a:solidFill>
                  <a:srgbClr val="FFFFFF"/>
                </a:solidFill>
              </a:rPr>
              <a:t>Dominika Ďurovčíková | December 1, 2023 </a:t>
            </a:r>
            <a:endParaRPr lang="en-SK" sz="1600"/>
          </a:p>
        </p:txBody>
      </p:sp>
    </p:spTree>
    <p:extLst>
      <p:ext uri="{BB962C8B-B14F-4D97-AF65-F5344CB8AC3E}">
        <p14:creationId xmlns:p14="http://schemas.microsoft.com/office/powerpoint/2010/main" val="312128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CB780C0-2264-033C-CADC-DA463DE1189E}"/>
              </a:ext>
            </a:extLst>
          </p:cNvPr>
          <p:cNvGrpSpPr/>
          <p:nvPr/>
        </p:nvGrpSpPr>
        <p:grpSpPr>
          <a:xfrm>
            <a:off x="1903094" y="1948850"/>
            <a:ext cx="1834332" cy="2180663"/>
            <a:chOff x="4878301" y="1476295"/>
            <a:chExt cx="2425296" cy="2883204"/>
          </a:xfrm>
          <a:effectLst>
            <a:glow rad="784617">
              <a:srgbClr val="B8D7E8">
                <a:alpha val="38000"/>
              </a:srgbClr>
            </a:glow>
          </a:effectLst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F5FE6A1-E383-77BA-4D5A-07280015A02C}"/>
                </a:ext>
              </a:extLst>
            </p:cNvPr>
            <p:cNvGrpSpPr/>
            <p:nvPr/>
          </p:nvGrpSpPr>
          <p:grpSpPr>
            <a:xfrm rot="10619762">
              <a:off x="4878301" y="3098463"/>
              <a:ext cx="1241429" cy="1261036"/>
              <a:chOff x="6126127" y="1551491"/>
              <a:chExt cx="1241429" cy="1261036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A377DC14-A304-DAF4-85F2-9F8570CE1C63}"/>
                  </a:ext>
                </a:extLst>
              </p:cNvPr>
              <p:cNvGrpSpPr/>
              <p:nvPr/>
            </p:nvGrpSpPr>
            <p:grpSpPr>
              <a:xfrm>
                <a:off x="6247261" y="1551491"/>
                <a:ext cx="1120295" cy="1250404"/>
                <a:chOff x="6247261" y="1551491"/>
                <a:chExt cx="1120295" cy="1250404"/>
              </a:xfrm>
            </p:grpSpPr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2232F961-0786-43E7-B089-6509CF5904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3255" y="1574669"/>
                  <a:ext cx="813227" cy="1220491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836840F6-7598-3D31-A9FB-AA02A333FC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2695" y="1960690"/>
                  <a:ext cx="773215" cy="831200"/>
                </a:xfrm>
                <a:prstGeom prst="line">
                  <a:avLst/>
                </a:prstGeom>
                <a:ln>
                  <a:solidFill>
                    <a:srgbClr val="CFC8F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71AC707A-84C4-1F54-5C43-3FA6413048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0208" y="1695920"/>
                  <a:ext cx="1048137" cy="1097103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40B84848-2851-E228-2708-00A944B511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3218" y="1551491"/>
                  <a:ext cx="695600" cy="1248769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55FFF363-14B8-598E-BFE8-10BF903801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3218" y="2041517"/>
                  <a:ext cx="864829" cy="750373"/>
                </a:xfrm>
                <a:prstGeom prst="line">
                  <a:avLst/>
                </a:prstGeom>
                <a:ln>
                  <a:solidFill>
                    <a:srgbClr val="88A1E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41B5ACE4-E4A9-86F4-F35A-EF3511D4BF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0208" y="1977221"/>
                  <a:ext cx="1058282" cy="824674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A337659E-AAFA-A452-D13A-28D007E009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0208" y="1888450"/>
                  <a:ext cx="725560" cy="907051"/>
                </a:xfrm>
                <a:prstGeom prst="line">
                  <a:avLst/>
                </a:prstGeom>
                <a:ln>
                  <a:solidFill>
                    <a:srgbClr val="88A1E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CD95103F-FC30-DD22-E3FF-E808BC2CA1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6205" y="1822333"/>
                  <a:ext cx="576804" cy="969717"/>
                </a:xfrm>
                <a:prstGeom prst="line">
                  <a:avLst/>
                </a:prstGeom>
                <a:ln>
                  <a:solidFill>
                    <a:srgbClr val="88A1E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CAA3D5BE-1E53-59B8-69B8-1169789836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6205" y="1996575"/>
                  <a:ext cx="532269" cy="795315"/>
                </a:xfrm>
                <a:prstGeom prst="line">
                  <a:avLst/>
                </a:prstGeom>
                <a:ln>
                  <a:solidFill>
                    <a:srgbClr val="CFC8F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C37AD766-7A89-F4A6-1BBE-D3CDEE09DB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47746" y="1882056"/>
                  <a:ext cx="1119810" cy="916472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877573D4-2E38-01B8-97C9-E32FE75D65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47261" y="1552315"/>
                  <a:ext cx="749657" cy="1239648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5A90B7F9-5233-C90F-20BE-322BA5908C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47261" y="1653236"/>
                  <a:ext cx="936604" cy="1145034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ABA7D4C0-F559-93A7-07E9-2F5D9BB83B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2335" y="1671881"/>
                  <a:ext cx="983713" cy="1121629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84734950-4EC6-3CED-A2A0-793C507D830E}"/>
                  </a:ext>
                </a:extLst>
              </p:cNvPr>
              <p:cNvGrpSpPr/>
              <p:nvPr/>
            </p:nvGrpSpPr>
            <p:grpSpPr>
              <a:xfrm rot="4481505" flipH="1">
                <a:off x="6121605" y="1584403"/>
                <a:ext cx="1232646" cy="1223601"/>
                <a:chOff x="6063234" y="1574669"/>
                <a:chExt cx="1428224" cy="1223601"/>
              </a:xfrm>
            </p:grpSpPr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0B0EBD63-06B6-2B67-BF49-955C2CF533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3255" y="1574669"/>
                  <a:ext cx="813227" cy="1220491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72BE68D0-F625-4FF9-3D57-7A0958B013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2695" y="1960690"/>
                  <a:ext cx="773215" cy="831200"/>
                </a:xfrm>
                <a:prstGeom prst="line">
                  <a:avLst/>
                </a:prstGeom>
                <a:ln>
                  <a:solidFill>
                    <a:srgbClr val="CFC8F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91E9F100-E24A-0FB5-8B8D-76F5FCB9B4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481505" flipH="1" flipV="1">
                  <a:off x="6014772" y="1631398"/>
                  <a:ext cx="1113926" cy="1017001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1733A431-F9FE-DE94-2810-AEC9DA4284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481505" flipH="1" flipV="1">
                  <a:off x="6139607" y="1600783"/>
                  <a:ext cx="1023317" cy="1149927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B40F4AAD-EF43-1EB7-81B2-2F2D688547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481505" flipH="1" flipV="1">
                  <a:off x="6420683" y="1766445"/>
                  <a:ext cx="618402" cy="1184527"/>
                </a:xfrm>
                <a:prstGeom prst="line">
                  <a:avLst/>
                </a:prstGeom>
                <a:ln>
                  <a:solidFill>
                    <a:srgbClr val="88A1E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09B45A05-F03F-DBE6-CBEF-3774840D5C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481505" flipH="1" flipV="1">
                  <a:off x="6509629" y="1676098"/>
                  <a:ext cx="605678" cy="1357980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DA0DC1A0-8314-3338-86F7-1A88C02DCD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481505" flipH="1" flipV="1">
                  <a:off x="6262366" y="1743936"/>
                  <a:ext cx="788810" cy="1093212"/>
                </a:xfrm>
                <a:prstGeom prst="line">
                  <a:avLst/>
                </a:prstGeom>
                <a:ln>
                  <a:solidFill>
                    <a:srgbClr val="88A1E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F6C97D00-7260-8C4A-7EB6-AA222CB70F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6205" y="1822333"/>
                  <a:ext cx="576804" cy="969717"/>
                </a:xfrm>
                <a:prstGeom prst="line">
                  <a:avLst/>
                </a:prstGeom>
                <a:ln>
                  <a:solidFill>
                    <a:srgbClr val="88A1E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0D513356-8706-954E-17E2-A110CAA485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481505" flipH="1" flipV="1">
                  <a:off x="6201212" y="2018755"/>
                  <a:ext cx="641913" cy="755083"/>
                </a:xfrm>
                <a:prstGeom prst="line">
                  <a:avLst/>
                </a:prstGeom>
                <a:ln>
                  <a:solidFill>
                    <a:srgbClr val="CFC8F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91F2D7FB-29BE-EBEA-70E5-19C6C458D1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481505" flipH="1" flipV="1">
                  <a:off x="6370855" y="1534717"/>
                  <a:ext cx="842866" cy="1396465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94F48AEF-8A11-C391-BE45-4784BD3C48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481505" flipH="1" flipV="1">
                  <a:off x="6111169" y="1589114"/>
                  <a:ext cx="1062039" cy="1145985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9BF89DB7-8EA6-BEBA-2FC9-BB77C85679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47261" y="1653236"/>
                  <a:ext cx="936604" cy="1145034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33677E7C-890D-CCC3-7FDC-5502D80D2B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2335" y="1671881"/>
                  <a:ext cx="983713" cy="1121629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EF16D13-8347-5BDD-A3F0-1436CC784EFE}"/>
                </a:ext>
              </a:extLst>
            </p:cNvPr>
            <p:cNvGrpSpPr/>
            <p:nvPr/>
          </p:nvGrpSpPr>
          <p:grpSpPr>
            <a:xfrm>
              <a:off x="4982609" y="2581247"/>
              <a:ext cx="2165813" cy="809653"/>
              <a:chOff x="4033819" y="2469116"/>
              <a:chExt cx="3978705" cy="1487373"/>
            </a:xfrm>
          </p:grpSpPr>
          <p:sp>
            <p:nvSpPr>
              <p:cNvPr id="35" name="Punched Tape 14">
                <a:extLst>
                  <a:ext uri="{FF2B5EF4-FFF2-40B4-BE49-F238E27FC236}">
                    <a16:creationId xmlns:a16="http://schemas.microsoft.com/office/drawing/2014/main" id="{9E2AEA01-7F5F-0128-97A0-8B1E4F926D10}"/>
                  </a:ext>
                </a:extLst>
              </p:cNvPr>
              <p:cNvSpPr/>
              <p:nvPr/>
            </p:nvSpPr>
            <p:spPr>
              <a:xfrm rot="12952963">
                <a:off x="4213650" y="2469116"/>
                <a:ext cx="3798874" cy="1182201"/>
              </a:xfrm>
              <a:custGeom>
                <a:avLst/>
                <a:gdLst>
                  <a:gd name="connsiteX0" fmla="*/ 0 w 10000"/>
                  <a:gd name="connsiteY0" fmla="*/ 1000 h 10000"/>
                  <a:gd name="connsiteX1" fmla="*/ 2500 w 10000"/>
                  <a:gd name="connsiteY1" fmla="*/ 2000 h 10000"/>
                  <a:gd name="connsiteX2" fmla="*/ 5000 w 10000"/>
                  <a:gd name="connsiteY2" fmla="*/ 1000 h 10000"/>
                  <a:gd name="connsiteX3" fmla="*/ 7500 w 10000"/>
                  <a:gd name="connsiteY3" fmla="*/ 0 h 10000"/>
                  <a:gd name="connsiteX4" fmla="*/ 10000 w 10000"/>
                  <a:gd name="connsiteY4" fmla="*/ 1000 h 10000"/>
                  <a:gd name="connsiteX5" fmla="*/ 10000 w 10000"/>
                  <a:gd name="connsiteY5" fmla="*/ 9000 h 10000"/>
                  <a:gd name="connsiteX6" fmla="*/ 7500 w 10000"/>
                  <a:gd name="connsiteY6" fmla="*/ 8000 h 10000"/>
                  <a:gd name="connsiteX7" fmla="*/ 5000 w 10000"/>
                  <a:gd name="connsiteY7" fmla="*/ 9000 h 10000"/>
                  <a:gd name="connsiteX8" fmla="*/ 2500 w 10000"/>
                  <a:gd name="connsiteY8" fmla="*/ 10000 h 10000"/>
                  <a:gd name="connsiteX9" fmla="*/ 0 w 10000"/>
                  <a:gd name="connsiteY9" fmla="*/ 9000 h 10000"/>
                  <a:gd name="connsiteX10" fmla="*/ 0 w 10000"/>
                  <a:gd name="connsiteY10" fmla="*/ 1000 h 10000"/>
                  <a:gd name="connsiteX0" fmla="*/ 0 w 10000"/>
                  <a:gd name="connsiteY0" fmla="*/ 1000 h 10000"/>
                  <a:gd name="connsiteX1" fmla="*/ 2500 w 10000"/>
                  <a:gd name="connsiteY1" fmla="*/ 2000 h 10000"/>
                  <a:gd name="connsiteX2" fmla="*/ 5000 w 10000"/>
                  <a:gd name="connsiteY2" fmla="*/ 1000 h 10000"/>
                  <a:gd name="connsiteX3" fmla="*/ 7500 w 10000"/>
                  <a:gd name="connsiteY3" fmla="*/ 0 h 10000"/>
                  <a:gd name="connsiteX4" fmla="*/ 10000 w 10000"/>
                  <a:gd name="connsiteY4" fmla="*/ 1000 h 10000"/>
                  <a:gd name="connsiteX5" fmla="*/ 10000 w 10000"/>
                  <a:gd name="connsiteY5" fmla="*/ 9000 h 10000"/>
                  <a:gd name="connsiteX6" fmla="*/ 7447 w 10000"/>
                  <a:gd name="connsiteY6" fmla="*/ 9778 h 10000"/>
                  <a:gd name="connsiteX7" fmla="*/ 5000 w 10000"/>
                  <a:gd name="connsiteY7" fmla="*/ 9000 h 10000"/>
                  <a:gd name="connsiteX8" fmla="*/ 2500 w 10000"/>
                  <a:gd name="connsiteY8" fmla="*/ 10000 h 10000"/>
                  <a:gd name="connsiteX9" fmla="*/ 0 w 10000"/>
                  <a:gd name="connsiteY9" fmla="*/ 9000 h 10000"/>
                  <a:gd name="connsiteX10" fmla="*/ 0 w 10000"/>
                  <a:gd name="connsiteY10" fmla="*/ 1000 h 10000"/>
                  <a:gd name="connsiteX0" fmla="*/ 0 w 10000"/>
                  <a:gd name="connsiteY0" fmla="*/ 116 h 9116"/>
                  <a:gd name="connsiteX1" fmla="*/ 2500 w 10000"/>
                  <a:gd name="connsiteY1" fmla="*/ 1116 h 9116"/>
                  <a:gd name="connsiteX2" fmla="*/ 5000 w 10000"/>
                  <a:gd name="connsiteY2" fmla="*/ 116 h 9116"/>
                  <a:gd name="connsiteX3" fmla="*/ 7500 w 10000"/>
                  <a:gd name="connsiteY3" fmla="*/ 1168 h 9116"/>
                  <a:gd name="connsiteX4" fmla="*/ 10000 w 10000"/>
                  <a:gd name="connsiteY4" fmla="*/ 116 h 9116"/>
                  <a:gd name="connsiteX5" fmla="*/ 10000 w 10000"/>
                  <a:gd name="connsiteY5" fmla="*/ 8116 h 9116"/>
                  <a:gd name="connsiteX6" fmla="*/ 7447 w 10000"/>
                  <a:gd name="connsiteY6" fmla="*/ 8894 h 9116"/>
                  <a:gd name="connsiteX7" fmla="*/ 5000 w 10000"/>
                  <a:gd name="connsiteY7" fmla="*/ 8116 h 9116"/>
                  <a:gd name="connsiteX8" fmla="*/ 2500 w 10000"/>
                  <a:gd name="connsiteY8" fmla="*/ 9116 h 9116"/>
                  <a:gd name="connsiteX9" fmla="*/ 0 w 10000"/>
                  <a:gd name="connsiteY9" fmla="*/ 8116 h 9116"/>
                  <a:gd name="connsiteX10" fmla="*/ 0 w 10000"/>
                  <a:gd name="connsiteY10" fmla="*/ 116 h 9116"/>
                  <a:gd name="connsiteX0" fmla="*/ 0 w 10000"/>
                  <a:gd name="connsiteY0" fmla="*/ 127 h 10306"/>
                  <a:gd name="connsiteX1" fmla="*/ 2500 w 10000"/>
                  <a:gd name="connsiteY1" fmla="*/ 1224 h 10306"/>
                  <a:gd name="connsiteX2" fmla="*/ 5000 w 10000"/>
                  <a:gd name="connsiteY2" fmla="*/ 127 h 10306"/>
                  <a:gd name="connsiteX3" fmla="*/ 7500 w 10000"/>
                  <a:gd name="connsiteY3" fmla="*/ 1281 h 10306"/>
                  <a:gd name="connsiteX4" fmla="*/ 10000 w 10000"/>
                  <a:gd name="connsiteY4" fmla="*/ 127 h 10306"/>
                  <a:gd name="connsiteX5" fmla="*/ 10000 w 10000"/>
                  <a:gd name="connsiteY5" fmla="*/ 8903 h 10306"/>
                  <a:gd name="connsiteX6" fmla="*/ 7447 w 10000"/>
                  <a:gd name="connsiteY6" fmla="*/ 9756 h 10306"/>
                  <a:gd name="connsiteX7" fmla="*/ 4974 w 10000"/>
                  <a:gd name="connsiteY7" fmla="*/ 10303 h 10306"/>
                  <a:gd name="connsiteX8" fmla="*/ 2500 w 10000"/>
                  <a:gd name="connsiteY8" fmla="*/ 10000 h 10306"/>
                  <a:gd name="connsiteX9" fmla="*/ 0 w 10000"/>
                  <a:gd name="connsiteY9" fmla="*/ 8903 h 10306"/>
                  <a:gd name="connsiteX10" fmla="*/ 0 w 10000"/>
                  <a:gd name="connsiteY10" fmla="*/ 127 h 10306"/>
                  <a:gd name="connsiteX0" fmla="*/ 0 w 10000"/>
                  <a:gd name="connsiteY0" fmla="*/ 127 h 10405"/>
                  <a:gd name="connsiteX1" fmla="*/ 2500 w 10000"/>
                  <a:gd name="connsiteY1" fmla="*/ 1224 h 10405"/>
                  <a:gd name="connsiteX2" fmla="*/ 5000 w 10000"/>
                  <a:gd name="connsiteY2" fmla="*/ 127 h 10405"/>
                  <a:gd name="connsiteX3" fmla="*/ 7500 w 10000"/>
                  <a:gd name="connsiteY3" fmla="*/ 1281 h 10405"/>
                  <a:gd name="connsiteX4" fmla="*/ 10000 w 10000"/>
                  <a:gd name="connsiteY4" fmla="*/ 127 h 10405"/>
                  <a:gd name="connsiteX5" fmla="*/ 10000 w 10000"/>
                  <a:gd name="connsiteY5" fmla="*/ 8903 h 10405"/>
                  <a:gd name="connsiteX6" fmla="*/ 7447 w 10000"/>
                  <a:gd name="connsiteY6" fmla="*/ 9756 h 10405"/>
                  <a:gd name="connsiteX7" fmla="*/ 5106 w 10000"/>
                  <a:gd name="connsiteY7" fmla="*/ 10403 h 10405"/>
                  <a:gd name="connsiteX8" fmla="*/ 2500 w 10000"/>
                  <a:gd name="connsiteY8" fmla="*/ 10000 h 10405"/>
                  <a:gd name="connsiteX9" fmla="*/ 0 w 10000"/>
                  <a:gd name="connsiteY9" fmla="*/ 8903 h 10405"/>
                  <a:gd name="connsiteX10" fmla="*/ 0 w 10000"/>
                  <a:gd name="connsiteY10" fmla="*/ 127 h 10405"/>
                  <a:gd name="connsiteX0" fmla="*/ 0 w 10000"/>
                  <a:gd name="connsiteY0" fmla="*/ 147 h 10425"/>
                  <a:gd name="connsiteX1" fmla="*/ 2500 w 10000"/>
                  <a:gd name="connsiteY1" fmla="*/ 1244 h 10425"/>
                  <a:gd name="connsiteX2" fmla="*/ 5053 w 10000"/>
                  <a:gd name="connsiteY2" fmla="*/ 2148 h 10425"/>
                  <a:gd name="connsiteX3" fmla="*/ 7500 w 10000"/>
                  <a:gd name="connsiteY3" fmla="*/ 1301 h 10425"/>
                  <a:gd name="connsiteX4" fmla="*/ 10000 w 10000"/>
                  <a:gd name="connsiteY4" fmla="*/ 147 h 10425"/>
                  <a:gd name="connsiteX5" fmla="*/ 10000 w 10000"/>
                  <a:gd name="connsiteY5" fmla="*/ 8923 h 10425"/>
                  <a:gd name="connsiteX6" fmla="*/ 7447 w 10000"/>
                  <a:gd name="connsiteY6" fmla="*/ 9776 h 10425"/>
                  <a:gd name="connsiteX7" fmla="*/ 5106 w 10000"/>
                  <a:gd name="connsiteY7" fmla="*/ 10423 h 10425"/>
                  <a:gd name="connsiteX8" fmla="*/ 2500 w 10000"/>
                  <a:gd name="connsiteY8" fmla="*/ 10020 h 10425"/>
                  <a:gd name="connsiteX9" fmla="*/ 0 w 10000"/>
                  <a:gd name="connsiteY9" fmla="*/ 8923 h 10425"/>
                  <a:gd name="connsiteX10" fmla="*/ 0 w 10000"/>
                  <a:gd name="connsiteY10" fmla="*/ 147 h 10425"/>
                  <a:gd name="connsiteX0" fmla="*/ 131 w 10000"/>
                  <a:gd name="connsiteY0" fmla="*/ 0 h 11325"/>
                  <a:gd name="connsiteX1" fmla="*/ 2500 w 10000"/>
                  <a:gd name="connsiteY1" fmla="*/ 2144 h 11325"/>
                  <a:gd name="connsiteX2" fmla="*/ 5053 w 10000"/>
                  <a:gd name="connsiteY2" fmla="*/ 3048 h 11325"/>
                  <a:gd name="connsiteX3" fmla="*/ 7500 w 10000"/>
                  <a:gd name="connsiteY3" fmla="*/ 2201 h 11325"/>
                  <a:gd name="connsiteX4" fmla="*/ 10000 w 10000"/>
                  <a:gd name="connsiteY4" fmla="*/ 1047 h 11325"/>
                  <a:gd name="connsiteX5" fmla="*/ 10000 w 10000"/>
                  <a:gd name="connsiteY5" fmla="*/ 9823 h 11325"/>
                  <a:gd name="connsiteX6" fmla="*/ 7447 w 10000"/>
                  <a:gd name="connsiteY6" fmla="*/ 10676 h 11325"/>
                  <a:gd name="connsiteX7" fmla="*/ 5106 w 10000"/>
                  <a:gd name="connsiteY7" fmla="*/ 11323 h 11325"/>
                  <a:gd name="connsiteX8" fmla="*/ 2500 w 10000"/>
                  <a:gd name="connsiteY8" fmla="*/ 10920 h 11325"/>
                  <a:gd name="connsiteX9" fmla="*/ 0 w 10000"/>
                  <a:gd name="connsiteY9" fmla="*/ 9823 h 11325"/>
                  <a:gd name="connsiteX10" fmla="*/ 131 w 10000"/>
                  <a:gd name="connsiteY10" fmla="*/ 0 h 11325"/>
                  <a:gd name="connsiteX0" fmla="*/ 131 w 10040"/>
                  <a:gd name="connsiteY0" fmla="*/ 0 h 11325"/>
                  <a:gd name="connsiteX1" fmla="*/ 2500 w 10040"/>
                  <a:gd name="connsiteY1" fmla="*/ 2144 h 11325"/>
                  <a:gd name="connsiteX2" fmla="*/ 5053 w 10040"/>
                  <a:gd name="connsiteY2" fmla="*/ 3048 h 11325"/>
                  <a:gd name="connsiteX3" fmla="*/ 7500 w 10040"/>
                  <a:gd name="connsiteY3" fmla="*/ 2201 h 11325"/>
                  <a:gd name="connsiteX4" fmla="*/ 10040 w 10040"/>
                  <a:gd name="connsiteY4" fmla="*/ 237 h 11325"/>
                  <a:gd name="connsiteX5" fmla="*/ 10000 w 10040"/>
                  <a:gd name="connsiteY5" fmla="*/ 9823 h 11325"/>
                  <a:gd name="connsiteX6" fmla="*/ 7447 w 10040"/>
                  <a:gd name="connsiteY6" fmla="*/ 10676 h 11325"/>
                  <a:gd name="connsiteX7" fmla="*/ 5106 w 10040"/>
                  <a:gd name="connsiteY7" fmla="*/ 11323 h 11325"/>
                  <a:gd name="connsiteX8" fmla="*/ 2500 w 10040"/>
                  <a:gd name="connsiteY8" fmla="*/ 10920 h 11325"/>
                  <a:gd name="connsiteX9" fmla="*/ 0 w 10040"/>
                  <a:gd name="connsiteY9" fmla="*/ 9823 h 11325"/>
                  <a:gd name="connsiteX10" fmla="*/ 131 w 10040"/>
                  <a:gd name="connsiteY10" fmla="*/ 0 h 11325"/>
                  <a:gd name="connsiteX0" fmla="*/ 131 w 10299"/>
                  <a:gd name="connsiteY0" fmla="*/ 0 h 11325"/>
                  <a:gd name="connsiteX1" fmla="*/ 2500 w 10299"/>
                  <a:gd name="connsiteY1" fmla="*/ 2144 h 11325"/>
                  <a:gd name="connsiteX2" fmla="*/ 5053 w 10299"/>
                  <a:gd name="connsiteY2" fmla="*/ 3048 h 11325"/>
                  <a:gd name="connsiteX3" fmla="*/ 7500 w 10299"/>
                  <a:gd name="connsiteY3" fmla="*/ 2201 h 11325"/>
                  <a:gd name="connsiteX4" fmla="*/ 10040 w 10299"/>
                  <a:gd name="connsiteY4" fmla="*/ 237 h 11325"/>
                  <a:gd name="connsiteX5" fmla="*/ 10000 w 10299"/>
                  <a:gd name="connsiteY5" fmla="*/ 9823 h 11325"/>
                  <a:gd name="connsiteX6" fmla="*/ 7447 w 10299"/>
                  <a:gd name="connsiteY6" fmla="*/ 10676 h 11325"/>
                  <a:gd name="connsiteX7" fmla="*/ 5106 w 10299"/>
                  <a:gd name="connsiteY7" fmla="*/ 11323 h 11325"/>
                  <a:gd name="connsiteX8" fmla="*/ 2500 w 10299"/>
                  <a:gd name="connsiteY8" fmla="*/ 10920 h 11325"/>
                  <a:gd name="connsiteX9" fmla="*/ 0 w 10299"/>
                  <a:gd name="connsiteY9" fmla="*/ 9823 h 11325"/>
                  <a:gd name="connsiteX10" fmla="*/ 131 w 10299"/>
                  <a:gd name="connsiteY10" fmla="*/ 0 h 11325"/>
                  <a:gd name="connsiteX0" fmla="*/ 632 w 10800"/>
                  <a:gd name="connsiteY0" fmla="*/ 0 h 11325"/>
                  <a:gd name="connsiteX1" fmla="*/ 3001 w 10800"/>
                  <a:gd name="connsiteY1" fmla="*/ 2144 h 11325"/>
                  <a:gd name="connsiteX2" fmla="*/ 5554 w 10800"/>
                  <a:gd name="connsiteY2" fmla="*/ 3048 h 11325"/>
                  <a:gd name="connsiteX3" fmla="*/ 8001 w 10800"/>
                  <a:gd name="connsiteY3" fmla="*/ 2201 h 11325"/>
                  <a:gd name="connsiteX4" fmla="*/ 10541 w 10800"/>
                  <a:gd name="connsiteY4" fmla="*/ 237 h 11325"/>
                  <a:gd name="connsiteX5" fmla="*/ 10501 w 10800"/>
                  <a:gd name="connsiteY5" fmla="*/ 9823 h 11325"/>
                  <a:gd name="connsiteX6" fmla="*/ 7948 w 10800"/>
                  <a:gd name="connsiteY6" fmla="*/ 10676 h 11325"/>
                  <a:gd name="connsiteX7" fmla="*/ 5607 w 10800"/>
                  <a:gd name="connsiteY7" fmla="*/ 11323 h 11325"/>
                  <a:gd name="connsiteX8" fmla="*/ 3001 w 10800"/>
                  <a:gd name="connsiteY8" fmla="*/ 10920 h 11325"/>
                  <a:gd name="connsiteX9" fmla="*/ 501 w 10800"/>
                  <a:gd name="connsiteY9" fmla="*/ 9823 h 11325"/>
                  <a:gd name="connsiteX10" fmla="*/ 632 w 10800"/>
                  <a:gd name="connsiteY10" fmla="*/ 0 h 11325"/>
                  <a:gd name="connsiteX0" fmla="*/ 997 w 11165"/>
                  <a:gd name="connsiteY0" fmla="*/ 0 h 11325"/>
                  <a:gd name="connsiteX1" fmla="*/ 3366 w 11165"/>
                  <a:gd name="connsiteY1" fmla="*/ 2144 h 11325"/>
                  <a:gd name="connsiteX2" fmla="*/ 5919 w 11165"/>
                  <a:gd name="connsiteY2" fmla="*/ 3048 h 11325"/>
                  <a:gd name="connsiteX3" fmla="*/ 8366 w 11165"/>
                  <a:gd name="connsiteY3" fmla="*/ 2201 h 11325"/>
                  <a:gd name="connsiteX4" fmla="*/ 10906 w 11165"/>
                  <a:gd name="connsiteY4" fmla="*/ 237 h 11325"/>
                  <a:gd name="connsiteX5" fmla="*/ 10866 w 11165"/>
                  <a:gd name="connsiteY5" fmla="*/ 9823 h 11325"/>
                  <a:gd name="connsiteX6" fmla="*/ 8313 w 11165"/>
                  <a:gd name="connsiteY6" fmla="*/ 10676 h 11325"/>
                  <a:gd name="connsiteX7" fmla="*/ 5972 w 11165"/>
                  <a:gd name="connsiteY7" fmla="*/ 11323 h 11325"/>
                  <a:gd name="connsiteX8" fmla="*/ 3366 w 11165"/>
                  <a:gd name="connsiteY8" fmla="*/ 10920 h 11325"/>
                  <a:gd name="connsiteX9" fmla="*/ 866 w 11165"/>
                  <a:gd name="connsiteY9" fmla="*/ 9823 h 11325"/>
                  <a:gd name="connsiteX10" fmla="*/ 997 w 11165"/>
                  <a:gd name="connsiteY10" fmla="*/ 0 h 11325"/>
                  <a:gd name="connsiteX0" fmla="*/ 997 w 11472"/>
                  <a:gd name="connsiteY0" fmla="*/ 0 h 11325"/>
                  <a:gd name="connsiteX1" fmla="*/ 3366 w 11472"/>
                  <a:gd name="connsiteY1" fmla="*/ 2144 h 11325"/>
                  <a:gd name="connsiteX2" fmla="*/ 5919 w 11472"/>
                  <a:gd name="connsiteY2" fmla="*/ 3048 h 11325"/>
                  <a:gd name="connsiteX3" fmla="*/ 8366 w 11472"/>
                  <a:gd name="connsiteY3" fmla="*/ 2201 h 11325"/>
                  <a:gd name="connsiteX4" fmla="*/ 10906 w 11472"/>
                  <a:gd name="connsiteY4" fmla="*/ 237 h 11325"/>
                  <a:gd name="connsiteX5" fmla="*/ 10866 w 11472"/>
                  <a:gd name="connsiteY5" fmla="*/ 9823 h 11325"/>
                  <a:gd name="connsiteX6" fmla="*/ 8313 w 11472"/>
                  <a:gd name="connsiteY6" fmla="*/ 10676 h 11325"/>
                  <a:gd name="connsiteX7" fmla="*/ 5972 w 11472"/>
                  <a:gd name="connsiteY7" fmla="*/ 11323 h 11325"/>
                  <a:gd name="connsiteX8" fmla="*/ 3366 w 11472"/>
                  <a:gd name="connsiteY8" fmla="*/ 10920 h 11325"/>
                  <a:gd name="connsiteX9" fmla="*/ 866 w 11472"/>
                  <a:gd name="connsiteY9" fmla="*/ 9823 h 11325"/>
                  <a:gd name="connsiteX10" fmla="*/ 997 w 11472"/>
                  <a:gd name="connsiteY10" fmla="*/ 0 h 11325"/>
                  <a:gd name="connsiteX0" fmla="*/ 997 w 11464"/>
                  <a:gd name="connsiteY0" fmla="*/ 0 h 11325"/>
                  <a:gd name="connsiteX1" fmla="*/ 3366 w 11464"/>
                  <a:gd name="connsiteY1" fmla="*/ 2144 h 11325"/>
                  <a:gd name="connsiteX2" fmla="*/ 5919 w 11464"/>
                  <a:gd name="connsiteY2" fmla="*/ 3048 h 11325"/>
                  <a:gd name="connsiteX3" fmla="*/ 8366 w 11464"/>
                  <a:gd name="connsiteY3" fmla="*/ 2201 h 11325"/>
                  <a:gd name="connsiteX4" fmla="*/ 10906 w 11464"/>
                  <a:gd name="connsiteY4" fmla="*/ 237 h 11325"/>
                  <a:gd name="connsiteX5" fmla="*/ 10852 w 11464"/>
                  <a:gd name="connsiteY5" fmla="*/ 8139 h 11325"/>
                  <a:gd name="connsiteX6" fmla="*/ 8313 w 11464"/>
                  <a:gd name="connsiteY6" fmla="*/ 10676 h 11325"/>
                  <a:gd name="connsiteX7" fmla="*/ 5972 w 11464"/>
                  <a:gd name="connsiteY7" fmla="*/ 11323 h 11325"/>
                  <a:gd name="connsiteX8" fmla="*/ 3366 w 11464"/>
                  <a:gd name="connsiteY8" fmla="*/ 10920 h 11325"/>
                  <a:gd name="connsiteX9" fmla="*/ 866 w 11464"/>
                  <a:gd name="connsiteY9" fmla="*/ 9823 h 11325"/>
                  <a:gd name="connsiteX10" fmla="*/ 997 w 11464"/>
                  <a:gd name="connsiteY10" fmla="*/ 0 h 11325"/>
                  <a:gd name="connsiteX0" fmla="*/ 1169 w 11636"/>
                  <a:gd name="connsiteY0" fmla="*/ 0 h 11325"/>
                  <a:gd name="connsiteX1" fmla="*/ 3538 w 11636"/>
                  <a:gd name="connsiteY1" fmla="*/ 2144 h 11325"/>
                  <a:gd name="connsiteX2" fmla="*/ 6091 w 11636"/>
                  <a:gd name="connsiteY2" fmla="*/ 3048 h 11325"/>
                  <a:gd name="connsiteX3" fmla="*/ 8538 w 11636"/>
                  <a:gd name="connsiteY3" fmla="*/ 2201 h 11325"/>
                  <a:gd name="connsiteX4" fmla="*/ 11078 w 11636"/>
                  <a:gd name="connsiteY4" fmla="*/ 237 h 11325"/>
                  <a:gd name="connsiteX5" fmla="*/ 11024 w 11636"/>
                  <a:gd name="connsiteY5" fmla="*/ 8139 h 11325"/>
                  <a:gd name="connsiteX6" fmla="*/ 8485 w 11636"/>
                  <a:gd name="connsiteY6" fmla="*/ 10676 h 11325"/>
                  <a:gd name="connsiteX7" fmla="*/ 6144 w 11636"/>
                  <a:gd name="connsiteY7" fmla="*/ 11323 h 11325"/>
                  <a:gd name="connsiteX8" fmla="*/ 3538 w 11636"/>
                  <a:gd name="connsiteY8" fmla="*/ 10920 h 11325"/>
                  <a:gd name="connsiteX9" fmla="*/ 726 w 11636"/>
                  <a:gd name="connsiteY9" fmla="*/ 7997 h 11325"/>
                  <a:gd name="connsiteX10" fmla="*/ 1169 w 11636"/>
                  <a:gd name="connsiteY10" fmla="*/ 0 h 11325"/>
                  <a:gd name="connsiteX0" fmla="*/ 927 w 11394"/>
                  <a:gd name="connsiteY0" fmla="*/ 0 h 11325"/>
                  <a:gd name="connsiteX1" fmla="*/ 3296 w 11394"/>
                  <a:gd name="connsiteY1" fmla="*/ 2144 h 11325"/>
                  <a:gd name="connsiteX2" fmla="*/ 5849 w 11394"/>
                  <a:gd name="connsiteY2" fmla="*/ 3048 h 11325"/>
                  <a:gd name="connsiteX3" fmla="*/ 8296 w 11394"/>
                  <a:gd name="connsiteY3" fmla="*/ 2201 h 11325"/>
                  <a:gd name="connsiteX4" fmla="*/ 10836 w 11394"/>
                  <a:gd name="connsiteY4" fmla="*/ 237 h 11325"/>
                  <a:gd name="connsiteX5" fmla="*/ 10782 w 11394"/>
                  <a:gd name="connsiteY5" fmla="*/ 8139 h 11325"/>
                  <a:gd name="connsiteX6" fmla="*/ 8243 w 11394"/>
                  <a:gd name="connsiteY6" fmla="*/ 10676 h 11325"/>
                  <a:gd name="connsiteX7" fmla="*/ 5902 w 11394"/>
                  <a:gd name="connsiteY7" fmla="*/ 11323 h 11325"/>
                  <a:gd name="connsiteX8" fmla="*/ 3296 w 11394"/>
                  <a:gd name="connsiteY8" fmla="*/ 10920 h 11325"/>
                  <a:gd name="connsiteX9" fmla="*/ 484 w 11394"/>
                  <a:gd name="connsiteY9" fmla="*/ 7997 h 11325"/>
                  <a:gd name="connsiteX10" fmla="*/ 927 w 11394"/>
                  <a:gd name="connsiteY10" fmla="*/ 0 h 11325"/>
                  <a:gd name="connsiteX0" fmla="*/ 927 w 11394"/>
                  <a:gd name="connsiteY0" fmla="*/ 0 h 11324"/>
                  <a:gd name="connsiteX1" fmla="*/ 3296 w 11394"/>
                  <a:gd name="connsiteY1" fmla="*/ 2144 h 11324"/>
                  <a:gd name="connsiteX2" fmla="*/ 5849 w 11394"/>
                  <a:gd name="connsiteY2" fmla="*/ 3048 h 11324"/>
                  <a:gd name="connsiteX3" fmla="*/ 8296 w 11394"/>
                  <a:gd name="connsiteY3" fmla="*/ 2201 h 11324"/>
                  <a:gd name="connsiteX4" fmla="*/ 10836 w 11394"/>
                  <a:gd name="connsiteY4" fmla="*/ 237 h 11324"/>
                  <a:gd name="connsiteX5" fmla="*/ 10782 w 11394"/>
                  <a:gd name="connsiteY5" fmla="*/ 8139 h 11324"/>
                  <a:gd name="connsiteX6" fmla="*/ 8243 w 11394"/>
                  <a:gd name="connsiteY6" fmla="*/ 10676 h 11324"/>
                  <a:gd name="connsiteX7" fmla="*/ 5902 w 11394"/>
                  <a:gd name="connsiteY7" fmla="*/ 11323 h 11324"/>
                  <a:gd name="connsiteX8" fmla="*/ 3154 w 11394"/>
                  <a:gd name="connsiteY8" fmla="*/ 10883 h 11324"/>
                  <a:gd name="connsiteX9" fmla="*/ 484 w 11394"/>
                  <a:gd name="connsiteY9" fmla="*/ 7997 h 11324"/>
                  <a:gd name="connsiteX10" fmla="*/ 927 w 11394"/>
                  <a:gd name="connsiteY10" fmla="*/ 0 h 11324"/>
                  <a:gd name="connsiteX0" fmla="*/ 927 w 11394"/>
                  <a:gd name="connsiteY0" fmla="*/ 0 h 11324"/>
                  <a:gd name="connsiteX1" fmla="*/ 3296 w 11394"/>
                  <a:gd name="connsiteY1" fmla="*/ 2144 h 11324"/>
                  <a:gd name="connsiteX2" fmla="*/ 5849 w 11394"/>
                  <a:gd name="connsiteY2" fmla="*/ 3048 h 11324"/>
                  <a:gd name="connsiteX3" fmla="*/ 8296 w 11394"/>
                  <a:gd name="connsiteY3" fmla="*/ 2201 h 11324"/>
                  <a:gd name="connsiteX4" fmla="*/ 10836 w 11394"/>
                  <a:gd name="connsiteY4" fmla="*/ 237 h 11324"/>
                  <a:gd name="connsiteX5" fmla="*/ 10782 w 11394"/>
                  <a:gd name="connsiteY5" fmla="*/ 8139 h 11324"/>
                  <a:gd name="connsiteX6" fmla="*/ 8243 w 11394"/>
                  <a:gd name="connsiteY6" fmla="*/ 10676 h 11324"/>
                  <a:gd name="connsiteX7" fmla="*/ 5902 w 11394"/>
                  <a:gd name="connsiteY7" fmla="*/ 11323 h 11324"/>
                  <a:gd name="connsiteX8" fmla="*/ 3154 w 11394"/>
                  <a:gd name="connsiteY8" fmla="*/ 10883 h 11324"/>
                  <a:gd name="connsiteX9" fmla="*/ 484 w 11394"/>
                  <a:gd name="connsiteY9" fmla="*/ 7997 h 11324"/>
                  <a:gd name="connsiteX10" fmla="*/ 927 w 11394"/>
                  <a:gd name="connsiteY10" fmla="*/ 0 h 11324"/>
                  <a:gd name="connsiteX0" fmla="*/ 927 w 11394"/>
                  <a:gd name="connsiteY0" fmla="*/ 0 h 11324"/>
                  <a:gd name="connsiteX1" fmla="*/ 3296 w 11394"/>
                  <a:gd name="connsiteY1" fmla="*/ 2144 h 11324"/>
                  <a:gd name="connsiteX2" fmla="*/ 5849 w 11394"/>
                  <a:gd name="connsiteY2" fmla="*/ 3048 h 11324"/>
                  <a:gd name="connsiteX3" fmla="*/ 8296 w 11394"/>
                  <a:gd name="connsiteY3" fmla="*/ 2201 h 11324"/>
                  <a:gd name="connsiteX4" fmla="*/ 10836 w 11394"/>
                  <a:gd name="connsiteY4" fmla="*/ 237 h 11324"/>
                  <a:gd name="connsiteX5" fmla="*/ 10782 w 11394"/>
                  <a:gd name="connsiteY5" fmla="*/ 8139 h 11324"/>
                  <a:gd name="connsiteX6" fmla="*/ 8243 w 11394"/>
                  <a:gd name="connsiteY6" fmla="*/ 10676 h 11324"/>
                  <a:gd name="connsiteX7" fmla="*/ 5902 w 11394"/>
                  <a:gd name="connsiteY7" fmla="*/ 11323 h 11324"/>
                  <a:gd name="connsiteX8" fmla="*/ 3154 w 11394"/>
                  <a:gd name="connsiteY8" fmla="*/ 10883 h 11324"/>
                  <a:gd name="connsiteX9" fmla="*/ 484 w 11394"/>
                  <a:gd name="connsiteY9" fmla="*/ 7997 h 11324"/>
                  <a:gd name="connsiteX10" fmla="*/ 927 w 11394"/>
                  <a:gd name="connsiteY10" fmla="*/ 0 h 11324"/>
                  <a:gd name="connsiteX0" fmla="*/ 927 w 11365"/>
                  <a:gd name="connsiteY0" fmla="*/ 0 h 11324"/>
                  <a:gd name="connsiteX1" fmla="*/ 3296 w 11365"/>
                  <a:gd name="connsiteY1" fmla="*/ 2144 h 11324"/>
                  <a:gd name="connsiteX2" fmla="*/ 5849 w 11365"/>
                  <a:gd name="connsiteY2" fmla="*/ 3048 h 11324"/>
                  <a:gd name="connsiteX3" fmla="*/ 8296 w 11365"/>
                  <a:gd name="connsiteY3" fmla="*/ 2201 h 11324"/>
                  <a:gd name="connsiteX4" fmla="*/ 10836 w 11365"/>
                  <a:gd name="connsiteY4" fmla="*/ 237 h 11324"/>
                  <a:gd name="connsiteX5" fmla="*/ 10782 w 11365"/>
                  <a:gd name="connsiteY5" fmla="*/ 8139 h 11324"/>
                  <a:gd name="connsiteX6" fmla="*/ 8243 w 11365"/>
                  <a:gd name="connsiteY6" fmla="*/ 10676 h 11324"/>
                  <a:gd name="connsiteX7" fmla="*/ 5902 w 11365"/>
                  <a:gd name="connsiteY7" fmla="*/ 11323 h 11324"/>
                  <a:gd name="connsiteX8" fmla="*/ 3154 w 11365"/>
                  <a:gd name="connsiteY8" fmla="*/ 10883 h 11324"/>
                  <a:gd name="connsiteX9" fmla="*/ 484 w 11365"/>
                  <a:gd name="connsiteY9" fmla="*/ 7997 h 11324"/>
                  <a:gd name="connsiteX10" fmla="*/ 927 w 11365"/>
                  <a:gd name="connsiteY10" fmla="*/ 0 h 11324"/>
                  <a:gd name="connsiteX0" fmla="*/ 927 w 11365"/>
                  <a:gd name="connsiteY0" fmla="*/ 0 h 11461"/>
                  <a:gd name="connsiteX1" fmla="*/ 3296 w 11365"/>
                  <a:gd name="connsiteY1" fmla="*/ 2144 h 11461"/>
                  <a:gd name="connsiteX2" fmla="*/ 5849 w 11365"/>
                  <a:gd name="connsiteY2" fmla="*/ 3048 h 11461"/>
                  <a:gd name="connsiteX3" fmla="*/ 8296 w 11365"/>
                  <a:gd name="connsiteY3" fmla="*/ 2201 h 11461"/>
                  <a:gd name="connsiteX4" fmla="*/ 10836 w 11365"/>
                  <a:gd name="connsiteY4" fmla="*/ 237 h 11461"/>
                  <a:gd name="connsiteX5" fmla="*/ 10782 w 11365"/>
                  <a:gd name="connsiteY5" fmla="*/ 8139 h 11461"/>
                  <a:gd name="connsiteX6" fmla="*/ 8243 w 11365"/>
                  <a:gd name="connsiteY6" fmla="*/ 10676 h 11461"/>
                  <a:gd name="connsiteX7" fmla="*/ 5927 w 11365"/>
                  <a:gd name="connsiteY7" fmla="*/ 11460 h 11461"/>
                  <a:gd name="connsiteX8" fmla="*/ 3154 w 11365"/>
                  <a:gd name="connsiteY8" fmla="*/ 10883 h 11461"/>
                  <a:gd name="connsiteX9" fmla="*/ 484 w 11365"/>
                  <a:gd name="connsiteY9" fmla="*/ 7997 h 11461"/>
                  <a:gd name="connsiteX10" fmla="*/ 927 w 11365"/>
                  <a:gd name="connsiteY10" fmla="*/ 0 h 11461"/>
                  <a:gd name="connsiteX0" fmla="*/ 927 w 11365"/>
                  <a:gd name="connsiteY0" fmla="*/ 0 h 11462"/>
                  <a:gd name="connsiteX1" fmla="*/ 3296 w 11365"/>
                  <a:gd name="connsiteY1" fmla="*/ 2144 h 11462"/>
                  <a:gd name="connsiteX2" fmla="*/ 5849 w 11365"/>
                  <a:gd name="connsiteY2" fmla="*/ 3048 h 11462"/>
                  <a:gd name="connsiteX3" fmla="*/ 8296 w 11365"/>
                  <a:gd name="connsiteY3" fmla="*/ 2201 h 11462"/>
                  <a:gd name="connsiteX4" fmla="*/ 10836 w 11365"/>
                  <a:gd name="connsiteY4" fmla="*/ 237 h 11462"/>
                  <a:gd name="connsiteX5" fmla="*/ 10782 w 11365"/>
                  <a:gd name="connsiteY5" fmla="*/ 8139 h 11462"/>
                  <a:gd name="connsiteX6" fmla="*/ 8243 w 11365"/>
                  <a:gd name="connsiteY6" fmla="*/ 10676 h 11462"/>
                  <a:gd name="connsiteX7" fmla="*/ 5927 w 11365"/>
                  <a:gd name="connsiteY7" fmla="*/ 11460 h 11462"/>
                  <a:gd name="connsiteX8" fmla="*/ 3154 w 11365"/>
                  <a:gd name="connsiteY8" fmla="*/ 10883 h 11462"/>
                  <a:gd name="connsiteX9" fmla="*/ 484 w 11365"/>
                  <a:gd name="connsiteY9" fmla="*/ 7997 h 11462"/>
                  <a:gd name="connsiteX10" fmla="*/ 927 w 11365"/>
                  <a:gd name="connsiteY10" fmla="*/ 0 h 1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65" h="11462">
                    <a:moveTo>
                      <a:pt x="927" y="0"/>
                    </a:moveTo>
                    <a:cubicBezTo>
                      <a:pt x="927" y="606"/>
                      <a:pt x="2476" y="1636"/>
                      <a:pt x="3296" y="2144"/>
                    </a:cubicBezTo>
                    <a:cubicBezTo>
                      <a:pt x="4116" y="2652"/>
                      <a:pt x="5016" y="3038"/>
                      <a:pt x="5849" y="3048"/>
                    </a:cubicBezTo>
                    <a:cubicBezTo>
                      <a:pt x="6682" y="3058"/>
                      <a:pt x="7465" y="2670"/>
                      <a:pt x="8296" y="2201"/>
                    </a:cubicBezTo>
                    <a:cubicBezTo>
                      <a:pt x="9127" y="1732"/>
                      <a:pt x="10836" y="-368"/>
                      <a:pt x="10836" y="237"/>
                    </a:cubicBezTo>
                    <a:cubicBezTo>
                      <a:pt x="11437" y="3669"/>
                      <a:pt x="11660" y="3318"/>
                      <a:pt x="10782" y="8139"/>
                    </a:cubicBezTo>
                    <a:cubicBezTo>
                      <a:pt x="10354" y="8738"/>
                      <a:pt x="9052" y="10123"/>
                      <a:pt x="8243" y="10676"/>
                    </a:cubicBezTo>
                    <a:cubicBezTo>
                      <a:pt x="7434" y="11229"/>
                      <a:pt x="6775" y="11426"/>
                      <a:pt x="5927" y="11460"/>
                    </a:cubicBezTo>
                    <a:cubicBezTo>
                      <a:pt x="5079" y="11494"/>
                      <a:pt x="4598" y="11225"/>
                      <a:pt x="3154" y="10883"/>
                    </a:cubicBezTo>
                    <a:cubicBezTo>
                      <a:pt x="1814" y="10373"/>
                      <a:pt x="484" y="8603"/>
                      <a:pt x="484" y="7997"/>
                    </a:cubicBezTo>
                    <a:cubicBezTo>
                      <a:pt x="-30" y="4643"/>
                      <a:pt x="-440" y="3452"/>
                      <a:pt x="927" y="0"/>
                    </a:cubicBezTo>
                    <a:close/>
                  </a:path>
                </a:pathLst>
              </a:custGeom>
              <a:solidFill>
                <a:srgbClr val="51241E">
                  <a:alpha val="6705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2928910-BD8C-ED2E-3348-42B37FB63BBE}"/>
                  </a:ext>
                </a:extLst>
              </p:cNvPr>
              <p:cNvSpPr/>
              <p:nvPr/>
            </p:nvSpPr>
            <p:spPr>
              <a:xfrm rot="1983411">
                <a:off x="5108750" y="2835695"/>
                <a:ext cx="1946182" cy="449044"/>
              </a:xfrm>
              <a:prstGeom prst="ellipse">
                <a:avLst/>
              </a:prstGeom>
              <a:solidFill>
                <a:srgbClr val="83250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66BF36B-0799-A88C-E4ED-FFC37220420D}"/>
                  </a:ext>
                </a:extLst>
              </p:cNvPr>
              <p:cNvSpPr/>
              <p:nvPr/>
            </p:nvSpPr>
            <p:spPr>
              <a:xfrm rot="1983411">
                <a:off x="5232198" y="2854521"/>
                <a:ext cx="1698596" cy="391918"/>
              </a:xfrm>
              <a:prstGeom prst="ellipse">
                <a:avLst/>
              </a:prstGeom>
              <a:solidFill>
                <a:srgbClr val="B63B1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4C62E4CE-683B-6AA2-AAB9-4F8706F9177D}"/>
                  </a:ext>
                </a:extLst>
              </p:cNvPr>
              <p:cNvSpPr/>
              <p:nvPr/>
            </p:nvSpPr>
            <p:spPr>
              <a:xfrm rot="1983411">
                <a:off x="5340593" y="2872114"/>
                <a:ext cx="1493719" cy="344647"/>
              </a:xfrm>
              <a:prstGeom prst="ellipse">
                <a:avLst/>
              </a:prstGeom>
              <a:solidFill>
                <a:srgbClr val="D881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F9B670F6-407D-6F11-BB44-9DF530308E88}"/>
                  </a:ext>
                </a:extLst>
              </p:cNvPr>
              <p:cNvSpPr/>
              <p:nvPr/>
            </p:nvSpPr>
            <p:spPr>
              <a:xfrm rot="1983411">
                <a:off x="5444927" y="2892721"/>
                <a:ext cx="1272292" cy="293557"/>
              </a:xfrm>
              <a:prstGeom prst="ellipse">
                <a:avLst/>
              </a:prstGeom>
              <a:solidFill>
                <a:srgbClr val="F5A6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78F6B81C-55D6-A8F1-049A-4E39FF05E383}"/>
                  </a:ext>
                </a:extLst>
              </p:cNvPr>
              <p:cNvSpPr/>
              <p:nvPr/>
            </p:nvSpPr>
            <p:spPr>
              <a:xfrm rot="1983411">
                <a:off x="5572872" y="2921784"/>
                <a:ext cx="1046253" cy="241403"/>
              </a:xfrm>
              <a:prstGeom prst="ellipse">
                <a:avLst/>
              </a:prstGeom>
              <a:solidFill>
                <a:srgbClr val="F2C7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182D3AC-7F15-BFBF-7377-C948CBEB379E}"/>
                  </a:ext>
                </a:extLst>
              </p:cNvPr>
              <p:cNvSpPr/>
              <p:nvPr/>
            </p:nvSpPr>
            <p:spPr>
              <a:xfrm rot="1983411">
                <a:off x="5679943" y="2953702"/>
                <a:ext cx="849201" cy="195937"/>
              </a:xfrm>
              <a:prstGeom prst="ellipse">
                <a:avLst/>
              </a:prstGeom>
              <a:solidFill>
                <a:srgbClr val="FAD4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B4AA745-A36D-2B2D-BE8B-78D5B999F200}"/>
                  </a:ext>
                </a:extLst>
              </p:cNvPr>
              <p:cNvSpPr/>
              <p:nvPr/>
            </p:nvSpPr>
            <p:spPr>
              <a:xfrm rot="1983411">
                <a:off x="5764665" y="2969135"/>
                <a:ext cx="696845" cy="160784"/>
              </a:xfrm>
              <a:prstGeom prst="ellipse">
                <a:avLst/>
              </a:prstGeom>
              <a:solidFill>
                <a:srgbClr val="FCE8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sp>
            <p:nvSpPr>
              <p:cNvPr id="43" name="Explosion 2 42">
                <a:extLst>
                  <a:ext uri="{FF2B5EF4-FFF2-40B4-BE49-F238E27FC236}">
                    <a16:creationId xmlns:a16="http://schemas.microsoft.com/office/drawing/2014/main" id="{7C735FA0-45B9-6CE3-C332-4A37BC390976}"/>
                  </a:ext>
                </a:extLst>
              </p:cNvPr>
              <p:cNvSpPr/>
              <p:nvPr/>
            </p:nvSpPr>
            <p:spPr>
              <a:xfrm rot="2538234">
                <a:off x="5949056" y="2893445"/>
                <a:ext cx="293887" cy="319077"/>
              </a:xfrm>
              <a:prstGeom prst="irregularSeal2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sp>
            <p:nvSpPr>
              <p:cNvPr id="44" name="Punched Tape 14">
                <a:extLst>
                  <a:ext uri="{FF2B5EF4-FFF2-40B4-BE49-F238E27FC236}">
                    <a16:creationId xmlns:a16="http://schemas.microsoft.com/office/drawing/2014/main" id="{35A61890-74E6-5E59-77D5-466EF1457F6E}"/>
                  </a:ext>
                </a:extLst>
              </p:cNvPr>
              <p:cNvSpPr/>
              <p:nvPr/>
            </p:nvSpPr>
            <p:spPr>
              <a:xfrm rot="1995463">
                <a:off x="4033819" y="2774288"/>
                <a:ext cx="3692246" cy="1182201"/>
              </a:xfrm>
              <a:custGeom>
                <a:avLst/>
                <a:gdLst>
                  <a:gd name="connsiteX0" fmla="*/ 0 w 10000"/>
                  <a:gd name="connsiteY0" fmla="*/ 1000 h 10000"/>
                  <a:gd name="connsiteX1" fmla="*/ 2500 w 10000"/>
                  <a:gd name="connsiteY1" fmla="*/ 2000 h 10000"/>
                  <a:gd name="connsiteX2" fmla="*/ 5000 w 10000"/>
                  <a:gd name="connsiteY2" fmla="*/ 1000 h 10000"/>
                  <a:gd name="connsiteX3" fmla="*/ 7500 w 10000"/>
                  <a:gd name="connsiteY3" fmla="*/ 0 h 10000"/>
                  <a:gd name="connsiteX4" fmla="*/ 10000 w 10000"/>
                  <a:gd name="connsiteY4" fmla="*/ 1000 h 10000"/>
                  <a:gd name="connsiteX5" fmla="*/ 10000 w 10000"/>
                  <a:gd name="connsiteY5" fmla="*/ 9000 h 10000"/>
                  <a:gd name="connsiteX6" fmla="*/ 7500 w 10000"/>
                  <a:gd name="connsiteY6" fmla="*/ 8000 h 10000"/>
                  <a:gd name="connsiteX7" fmla="*/ 5000 w 10000"/>
                  <a:gd name="connsiteY7" fmla="*/ 9000 h 10000"/>
                  <a:gd name="connsiteX8" fmla="*/ 2500 w 10000"/>
                  <a:gd name="connsiteY8" fmla="*/ 10000 h 10000"/>
                  <a:gd name="connsiteX9" fmla="*/ 0 w 10000"/>
                  <a:gd name="connsiteY9" fmla="*/ 9000 h 10000"/>
                  <a:gd name="connsiteX10" fmla="*/ 0 w 10000"/>
                  <a:gd name="connsiteY10" fmla="*/ 1000 h 10000"/>
                  <a:gd name="connsiteX0" fmla="*/ 0 w 10000"/>
                  <a:gd name="connsiteY0" fmla="*/ 1000 h 10000"/>
                  <a:gd name="connsiteX1" fmla="*/ 2500 w 10000"/>
                  <a:gd name="connsiteY1" fmla="*/ 2000 h 10000"/>
                  <a:gd name="connsiteX2" fmla="*/ 5000 w 10000"/>
                  <a:gd name="connsiteY2" fmla="*/ 1000 h 10000"/>
                  <a:gd name="connsiteX3" fmla="*/ 7500 w 10000"/>
                  <a:gd name="connsiteY3" fmla="*/ 0 h 10000"/>
                  <a:gd name="connsiteX4" fmla="*/ 10000 w 10000"/>
                  <a:gd name="connsiteY4" fmla="*/ 1000 h 10000"/>
                  <a:gd name="connsiteX5" fmla="*/ 10000 w 10000"/>
                  <a:gd name="connsiteY5" fmla="*/ 9000 h 10000"/>
                  <a:gd name="connsiteX6" fmla="*/ 7447 w 10000"/>
                  <a:gd name="connsiteY6" fmla="*/ 9778 h 10000"/>
                  <a:gd name="connsiteX7" fmla="*/ 5000 w 10000"/>
                  <a:gd name="connsiteY7" fmla="*/ 9000 h 10000"/>
                  <a:gd name="connsiteX8" fmla="*/ 2500 w 10000"/>
                  <a:gd name="connsiteY8" fmla="*/ 10000 h 10000"/>
                  <a:gd name="connsiteX9" fmla="*/ 0 w 10000"/>
                  <a:gd name="connsiteY9" fmla="*/ 9000 h 10000"/>
                  <a:gd name="connsiteX10" fmla="*/ 0 w 10000"/>
                  <a:gd name="connsiteY10" fmla="*/ 1000 h 10000"/>
                  <a:gd name="connsiteX0" fmla="*/ 0 w 10000"/>
                  <a:gd name="connsiteY0" fmla="*/ 116 h 9116"/>
                  <a:gd name="connsiteX1" fmla="*/ 2500 w 10000"/>
                  <a:gd name="connsiteY1" fmla="*/ 1116 h 9116"/>
                  <a:gd name="connsiteX2" fmla="*/ 5000 w 10000"/>
                  <a:gd name="connsiteY2" fmla="*/ 116 h 9116"/>
                  <a:gd name="connsiteX3" fmla="*/ 7500 w 10000"/>
                  <a:gd name="connsiteY3" fmla="*/ 1168 h 9116"/>
                  <a:gd name="connsiteX4" fmla="*/ 10000 w 10000"/>
                  <a:gd name="connsiteY4" fmla="*/ 116 h 9116"/>
                  <a:gd name="connsiteX5" fmla="*/ 10000 w 10000"/>
                  <a:gd name="connsiteY5" fmla="*/ 8116 h 9116"/>
                  <a:gd name="connsiteX6" fmla="*/ 7447 w 10000"/>
                  <a:gd name="connsiteY6" fmla="*/ 8894 h 9116"/>
                  <a:gd name="connsiteX7" fmla="*/ 5000 w 10000"/>
                  <a:gd name="connsiteY7" fmla="*/ 8116 h 9116"/>
                  <a:gd name="connsiteX8" fmla="*/ 2500 w 10000"/>
                  <a:gd name="connsiteY8" fmla="*/ 9116 h 9116"/>
                  <a:gd name="connsiteX9" fmla="*/ 0 w 10000"/>
                  <a:gd name="connsiteY9" fmla="*/ 8116 h 9116"/>
                  <a:gd name="connsiteX10" fmla="*/ 0 w 10000"/>
                  <a:gd name="connsiteY10" fmla="*/ 116 h 9116"/>
                  <a:gd name="connsiteX0" fmla="*/ 0 w 10000"/>
                  <a:gd name="connsiteY0" fmla="*/ 127 h 10306"/>
                  <a:gd name="connsiteX1" fmla="*/ 2500 w 10000"/>
                  <a:gd name="connsiteY1" fmla="*/ 1224 h 10306"/>
                  <a:gd name="connsiteX2" fmla="*/ 5000 w 10000"/>
                  <a:gd name="connsiteY2" fmla="*/ 127 h 10306"/>
                  <a:gd name="connsiteX3" fmla="*/ 7500 w 10000"/>
                  <a:gd name="connsiteY3" fmla="*/ 1281 h 10306"/>
                  <a:gd name="connsiteX4" fmla="*/ 10000 w 10000"/>
                  <a:gd name="connsiteY4" fmla="*/ 127 h 10306"/>
                  <a:gd name="connsiteX5" fmla="*/ 10000 w 10000"/>
                  <a:gd name="connsiteY5" fmla="*/ 8903 h 10306"/>
                  <a:gd name="connsiteX6" fmla="*/ 7447 w 10000"/>
                  <a:gd name="connsiteY6" fmla="*/ 9756 h 10306"/>
                  <a:gd name="connsiteX7" fmla="*/ 4974 w 10000"/>
                  <a:gd name="connsiteY7" fmla="*/ 10303 h 10306"/>
                  <a:gd name="connsiteX8" fmla="*/ 2500 w 10000"/>
                  <a:gd name="connsiteY8" fmla="*/ 10000 h 10306"/>
                  <a:gd name="connsiteX9" fmla="*/ 0 w 10000"/>
                  <a:gd name="connsiteY9" fmla="*/ 8903 h 10306"/>
                  <a:gd name="connsiteX10" fmla="*/ 0 w 10000"/>
                  <a:gd name="connsiteY10" fmla="*/ 127 h 10306"/>
                  <a:gd name="connsiteX0" fmla="*/ 0 w 10000"/>
                  <a:gd name="connsiteY0" fmla="*/ 127 h 10405"/>
                  <a:gd name="connsiteX1" fmla="*/ 2500 w 10000"/>
                  <a:gd name="connsiteY1" fmla="*/ 1224 h 10405"/>
                  <a:gd name="connsiteX2" fmla="*/ 5000 w 10000"/>
                  <a:gd name="connsiteY2" fmla="*/ 127 h 10405"/>
                  <a:gd name="connsiteX3" fmla="*/ 7500 w 10000"/>
                  <a:gd name="connsiteY3" fmla="*/ 1281 h 10405"/>
                  <a:gd name="connsiteX4" fmla="*/ 10000 w 10000"/>
                  <a:gd name="connsiteY4" fmla="*/ 127 h 10405"/>
                  <a:gd name="connsiteX5" fmla="*/ 10000 w 10000"/>
                  <a:gd name="connsiteY5" fmla="*/ 8903 h 10405"/>
                  <a:gd name="connsiteX6" fmla="*/ 7447 w 10000"/>
                  <a:gd name="connsiteY6" fmla="*/ 9756 h 10405"/>
                  <a:gd name="connsiteX7" fmla="*/ 5106 w 10000"/>
                  <a:gd name="connsiteY7" fmla="*/ 10403 h 10405"/>
                  <a:gd name="connsiteX8" fmla="*/ 2500 w 10000"/>
                  <a:gd name="connsiteY8" fmla="*/ 10000 h 10405"/>
                  <a:gd name="connsiteX9" fmla="*/ 0 w 10000"/>
                  <a:gd name="connsiteY9" fmla="*/ 8903 h 10405"/>
                  <a:gd name="connsiteX10" fmla="*/ 0 w 10000"/>
                  <a:gd name="connsiteY10" fmla="*/ 127 h 10405"/>
                  <a:gd name="connsiteX0" fmla="*/ 0 w 10000"/>
                  <a:gd name="connsiteY0" fmla="*/ 147 h 10425"/>
                  <a:gd name="connsiteX1" fmla="*/ 2500 w 10000"/>
                  <a:gd name="connsiteY1" fmla="*/ 1244 h 10425"/>
                  <a:gd name="connsiteX2" fmla="*/ 5053 w 10000"/>
                  <a:gd name="connsiteY2" fmla="*/ 2148 h 10425"/>
                  <a:gd name="connsiteX3" fmla="*/ 7500 w 10000"/>
                  <a:gd name="connsiteY3" fmla="*/ 1301 h 10425"/>
                  <a:gd name="connsiteX4" fmla="*/ 10000 w 10000"/>
                  <a:gd name="connsiteY4" fmla="*/ 147 h 10425"/>
                  <a:gd name="connsiteX5" fmla="*/ 10000 w 10000"/>
                  <a:gd name="connsiteY5" fmla="*/ 8923 h 10425"/>
                  <a:gd name="connsiteX6" fmla="*/ 7447 w 10000"/>
                  <a:gd name="connsiteY6" fmla="*/ 9776 h 10425"/>
                  <a:gd name="connsiteX7" fmla="*/ 5106 w 10000"/>
                  <a:gd name="connsiteY7" fmla="*/ 10423 h 10425"/>
                  <a:gd name="connsiteX8" fmla="*/ 2500 w 10000"/>
                  <a:gd name="connsiteY8" fmla="*/ 10020 h 10425"/>
                  <a:gd name="connsiteX9" fmla="*/ 0 w 10000"/>
                  <a:gd name="connsiteY9" fmla="*/ 8923 h 10425"/>
                  <a:gd name="connsiteX10" fmla="*/ 0 w 10000"/>
                  <a:gd name="connsiteY10" fmla="*/ 147 h 10425"/>
                  <a:gd name="connsiteX0" fmla="*/ 131 w 10000"/>
                  <a:gd name="connsiteY0" fmla="*/ 0 h 11325"/>
                  <a:gd name="connsiteX1" fmla="*/ 2500 w 10000"/>
                  <a:gd name="connsiteY1" fmla="*/ 2144 h 11325"/>
                  <a:gd name="connsiteX2" fmla="*/ 5053 w 10000"/>
                  <a:gd name="connsiteY2" fmla="*/ 3048 h 11325"/>
                  <a:gd name="connsiteX3" fmla="*/ 7500 w 10000"/>
                  <a:gd name="connsiteY3" fmla="*/ 2201 h 11325"/>
                  <a:gd name="connsiteX4" fmla="*/ 10000 w 10000"/>
                  <a:gd name="connsiteY4" fmla="*/ 1047 h 11325"/>
                  <a:gd name="connsiteX5" fmla="*/ 10000 w 10000"/>
                  <a:gd name="connsiteY5" fmla="*/ 9823 h 11325"/>
                  <a:gd name="connsiteX6" fmla="*/ 7447 w 10000"/>
                  <a:gd name="connsiteY6" fmla="*/ 10676 h 11325"/>
                  <a:gd name="connsiteX7" fmla="*/ 5106 w 10000"/>
                  <a:gd name="connsiteY7" fmla="*/ 11323 h 11325"/>
                  <a:gd name="connsiteX8" fmla="*/ 2500 w 10000"/>
                  <a:gd name="connsiteY8" fmla="*/ 10920 h 11325"/>
                  <a:gd name="connsiteX9" fmla="*/ 0 w 10000"/>
                  <a:gd name="connsiteY9" fmla="*/ 9823 h 11325"/>
                  <a:gd name="connsiteX10" fmla="*/ 131 w 10000"/>
                  <a:gd name="connsiteY10" fmla="*/ 0 h 11325"/>
                  <a:gd name="connsiteX0" fmla="*/ 131 w 10040"/>
                  <a:gd name="connsiteY0" fmla="*/ 0 h 11325"/>
                  <a:gd name="connsiteX1" fmla="*/ 2500 w 10040"/>
                  <a:gd name="connsiteY1" fmla="*/ 2144 h 11325"/>
                  <a:gd name="connsiteX2" fmla="*/ 5053 w 10040"/>
                  <a:gd name="connsiteY2" fmla="*/ 3048 h 11325"/>
                  <a:gd name="connsiteX3" fmla="*/ 7500 w 10040"/>
                  <a:gd name="connsiteY3" fmla="*/ 2201 h 11325"/>
                  <a:gd name="connsiteX4" fmla="*/ 10040 w 10040"/>
                  <a:gd name="connsiteY4" fmla="*/ 237 h 11325"/>
                  <a:gd name="connsiteX5" fmla="*/ 10000 w 10040"/>
                  <a:gd name="connsiteY5" fmla="*/ 9823 h 11325"/>
                  <a:gd name="connsiteX6" fmla="*/ 7447 w 10040"/>
                  <a:gd name="connsiteY6" fmla="*/ 10676 h 11325"/>
                  <a:gd name="connsiteX7" fmla="*/ 5106 w 10040"/>
                  <a:gd name="connsiteY7" fmla="*/ 11323 h 11325"/>
                  <a:gd name="connsiteX8" fmla="*/ 2500 w 10040"/>
                  <a:gd name="connsiteY8" fmla="*/ 10920 h 11325"/>
                  <a:gd name="connsiteX9" fmla="*/ 0 w 10040"/>
                  <a:gd name="connsiteY9" fmla="*/ 9823 h 11325"/>
                  <a:gd name="connsiteX10" fmla="*/ 131 w 10040"/>
                  <a:gd name="connsiteY10" fmla="*/ 0 h 11325"/>
                  <a:gd name="connsiteX0" fmla="*/ 131 w 10299"/>
                  <a:gd name="connsiteY0" fmla="*/ 0 h 11325"/>
                  <a:gd name="connsiteX1" fmla="*/ 2500 w 10299"/>
                  <a:gd name="connsiteY1" fmla="*/ 2144 h 11325"/>
                  <a:gd name="connsiteX2" fmla="*/ 5053 w 10299"/>
                  <a:gd name="connsiteY2" fmla="*/ 3048 h 11325"/>
                  <a:gd name="connsiteX3" fmla="*/ 7500 w 10299"/>
                  <a:gd name="connsiteY3" fmla="*/ 2201 h 11325"/>
                  <a:gd name="connsiteX4" fmla="*/ 10040 w 10299"/>
                  <a:gd name="connsiteY4" fmla="*/ 237 h 11325"/>
                  <a:gd name="connsiteX5" fmla="*/ 10000 w 10299"/>
                  <a:gd name="connsiteY5" fmla="*/ 9823 h 11325"/>
                  <a:gd name="connsiteX6" fmla="*/ 7447 w 10299"/>
                  <a:gd name="connsiteY6" fmla="*/ 10676 h 11325"/>
                  <a:gd name="connsiteX7" fmla="*/ 5106 w 10299"/>
                  <a:gd name="connsiteY7" fmla="*/ 11323 h 11325"/>
                  <a:gd name="connsiteX8" fmla="*/ 2500 w 10299"/>
                  <a:gd name="connsiteY8" fmla="*/ 10920 h 11325"/>
                  <a:gd name="connsiteX9" fmla="*/ 0 w 10299"/>
                  <a:gd name="connsiteY9" fmla="*/ 9823 h 11325"/>
                  <a:gd name="connsiteX10" fmla="*/ 131 w 10299"/>
                  <a:gd name="connsiteY10" fmla="*/ 0 h 11325"/>
                  <a:gd name="connsiteX0" fmla="*/ 632 w 10800"/>
                  <a:gd name="connsiteY0" fmla="*/ 0 h 11325"/>
                  <a:gd name="connsiteX1" fmla="*/ 3001 w 10800"/>
                  <a:gd name="connsiteY1" fmla="*/ 2144 h 11325"/>
                  <a:gd name="connsiteX2" fmla="*/ 5554 w 10800"/>
                  <a:gd name="connsiteY2" fmla="*/ 3048 h 11325"/>
                  <a:gd name="connsiteX3" fmla="*/ 8001 w 10800"/>
                  <a:gd name="connsiteY3" fmla="*/ 2201 h 11325"/>
                  <a:gd name="connsiteX4" fmla="*/ 10541 w 10800"/>
                  <a:gd name="connsiteY4" fmla="*/ 237 h 11325"/>
                  <a:gd name="connsiteX5" fmla="*/ 10501 w 10800"/>
                  <a:gd name="connsiteY5" fmla="*/ 9823 h 11325"/>
                  <a:gd name="connsiteX6" fmla="*/ 7948 w 10800"/>
                  <a:gd name="connsiteY6" fmla="*/ 10676 h 11325"/>
                  <a:gd name="connsiteX7" fmla="*/ 5607 w 10800"/>
                  <a:gd name="connsiteY7" fmla="*/ 11323 h 11325"/>
                  <a:gd name="connsiteX8" fmla="*/ 3001 w 10800"/>
                  <a:gd name="connsiteY8" fmla="*/ 10920 h 11325"/>
                  <a:gd name="connsiteX9" fmla="*/ 501 w 10800"/>
                  <a:gd name="connsiteY9" fmla="*/ 9823 h 11325"/>
                  <a:gd name="connsiteX10" fmla="*/ 632 w 10800"/>
                  <a:gd name="connsiteY10" fmla="*/ 0 h 11325"/>
                  <a:gd name="connsiteX0" fmla="*/ 997 w 11165"/>
                  <a:gd name="connsiteY0" fmla="*/ 0 h 11325"/>
                  <a:gd name="connsiteX1" fmla="*/ 3366 w 11165"/>
                  <a:gd name="connsiteY1" fmla="*/ 2144 h 11325"/>
                  <a:gd name="connsiteX2" fmla="*/ 5919 w 11165"/>
                  <a:gd name="connsiteY2" fmla="*/ 3048 h 11325"/>
                  <a:gd name="connsiteX3" fmla="*/ 8366 w 11165"/>
                  <a:gd name="connsiteY3" fmla="*/ 2201 h 11325"/>
                  <a:gd name="connsiteX4" fmla="*/ 10906 w 11165"/>
                  <a:gd name="connsiteY4" fmla="*/ 237 h 11325"/>
                  <a:gd name="connsiteX5" fmla="*/ 10866 w 11165"/>
                  <a:gd name="connsiteY5" fmla="*/ 9823 h 11325"/>
                  <a:gd name="connsiteX6" fmla="*/ 8313 w 11165"/>
                  <a:gd name="connsiteY6" fmla="*/ 10676 h 11325"/>
                  <a:gd name="connsiteX7" fmla="*/ 5972 w 11165"/>
                  <a:gd name="connsiteY7" fmla="*/ 11323 h 11325"/>
                  <a:gd name="connsiteX8" fmla="*/ 3366 w 11165"/>
                  <a:gd name="connsiteY8" fmla="*/ 10920 h 11325"/>
                  <a:gd name="connsiteX9" fmla="*/ 866 w 11165"/>
                  <a:gd name="connsiteY9" fmla="*/ 9823 h 11325"/>
                  <a:gd name="connsiteX10" fmla="*/ 997 w 11165"/>
                  <a:gd name="connsiteY10" fmla="*/ 0 h 11325"/>
                  <a:gd name="connsiteX0" fmla="*/ 997 w 11472"/>
                  <a:gd name="connsiteY0" fmla="*/ 0 h 11325"/>
                  <a:gd name="connsiteX1" fmla="*/ 3366 w 11472"/>
                  <a:gd name="connsiteY1" fmla="*/ 2144 h 11325"/>
                  <a:gd name="connsiteX2" fmla="*/ 5919 w 11472"/>
                  <a:gd name="connsiteY2" fmla="*/ 3048 h 11325"/>
                  <a:gd name="connsiteX3" fmla="*/ 8366 w 11472"/>
                  <a:gd name="connsiteY3" fmla="*/ 2201 h 11325"/>
                  <a:gd name="connsiteX4" fmla="*/ 10906 w 11472"/>
                  <a:gd name="connsiteY4" fmla="*/ 237 h 11325"/>
                  <a:gd name="connsiteX5" fmla="*/ 10866 w 11472"/>
                  <a:gd name="connsiteY5" fmla="*/ 9823 h 11325"/>
                  <a:gd name="connsiteX6" fmla="*/ 8313 w 11472"/>
                  <a:gd name="connsiteY6" fmla="*/ 10676 h 11325"/>
                  <a:gd name="connsiteX7" fmla="*/ 5972 w 11472"/>
                  <a:gd name="connsiteY7" fmla="*/ 11323 h 11325"/>
                  <a:gd name="connsiteX8" fmla="*/ 3366 w 11472"/>
                  <a:gd name="connsiteY8" fmla="*/ 10920 h 11325"/>
                  <a:gd name="connsiteX9" fmla="*/ 866 w 11472"/>
                  <a:gd name="connsiteY9" fmla="*/ 9823 h 11325"/>
                  <a:gd name="connsiteX10" fmla="*/ 997 w 11472"/>
                  <a:gd name="connsiteY10" fmla="*/ 0 h 11325"/>
                  <a:gd name="connsiteX0" fmla="*/ 997 w 11464"/>
                  <a:gd name="connsiteY0" fmla="*/ 0 h 11325"/>
                  <a:gd name="connsiteX1" fmla="*/ 3366 w 11464"/>
                  <a:gd name="connsiteY1" fmla="*/ 2144 h 11325"/>
                  <a:gd name="connsiteX2" fmla="*/ 5919 w 11464"/>
                  <a:gd name="connsiteY2" fmla="*/ 3048 h 11325"/>
                  <a:gd name="connsiteX3" fmla="*/ 8366 w 11464"/>
                  <a:gd name="connsiteY3" fmla="*/ 2201 h 11325"/>
                  <a:gd name="connsiteX4" fmla="*/ 10906 w 11464"/>
                  <a:gd name="connsiteY4" fmla="*/ 237 h 11325"/>
                  <a:gd name="connsiteX5" fmla="*/ 10852 w 11464"/>
                  <a:gd name="connsiteY5" fmla="*/ 8139 h 11325"/>
                  <a:gd name="connsiteX6" fmla="*/ 8313 w 11464"/>
                  <a:gd name="connsiteY6" fmla="*/ 10676 h 11325"/>
                  <a:gd name="connsiteX7" fmla="*/ 5972 w 11464"/>
                  <a:gd name="connsiteY7" fmla="*/ 11323 h 11325"/>
                  <a:gd name="connsiteX8" fmla="*/ 3366 w 11464"/>
                  <a:gd name="connsiteY8" fmla="*/ 10920 h 11325"/>
                  <a:gd name="connsiteX9" fmla="*/ 866 w 11464"/>
                  <a:gd name="connsiteY9" fmla="*/ 9823 h 11325"/>
                  <a:gd name="connsiteX10" fmla="*/ 997 w 11464"/>
                  <a:gd name="connsiteY10" fmla="*/ 0 h 11325"/>
                  <a:gd name="connsiteX0" fmla="*/ 1169 w 11636"/>
                  <a:gd name="connsiteY0" fmla="*/ 0 h 11325"/>
                  <a:gd name="connsiteX1" fmla="*/ 3538 w 11636"/>
                  <a:gd name="connsiteY1" fmla="*/ 2144 h 11325"/>
                  <a:gd name="connsiteX2" fmla="*/ 6091 w 11636"/>
                  <a:gd name="connsiteY2" fmla="*/ 3048 h 11325"/>
                  <a:gd name="connsiteX3" fmla="*/ 8538 w 11636"/>
                  <a:gd name="connsiteY3" fmla="*/ 2201 h 11325"/>
                  <a:gd name="connsiteX4" fmla="*/ 11078 w 11636"/>
                  <a:gd name="connsiteY4" fmla="*/ 237 h 11325"/>
                  <a:gd name="connsiteX5" fmla="*/ 11024 w 11636"/>
                  <a:gd name="connsiteY5" fmla="*/ 8139 h 11325"/>
                  <a:gd name="connsiteX6" fmla="*/ 8485 w 11636"/>
                  <a:gd name="connsiteY6" fmla="*/ 10676 h 11325"/>
                  <a:gd name="connsiteX7" fmla="*/ 6144 w 11636"/>
                  <a:gd name="connsiteY7" fmla="*/ 11323 h 11325"/>
                  <a:gd name="connsiteX8" fmla="*/ 3538 w 11636"/>
                  <a:gd name="connsiteY8" fmla="*/ 10920 h 11325"/>
                  <a:gd name="connsiteX9" fmla="*/ 726 w 11636"/>
                  <a:gd name="connsiteY9" fmla="*/ 7997 h 11325"/>
                  <a:gd name="connsiteX10" fmla="*/ 1169 w 11636"/>
                  <a:gd name="connsiteY10" fmla="*/ 0 h 11325"/>
                  <a:gd name="connsiteX0" fmla="*/ 927 w 11394"/>
                  <a:gd name="connsiteY0" fmla="*/ 0 h 11325"/>
                  <a:gd name="connsiteX1" fmla="*/ 3296 w 11394"/>
                  <a:gd name="connsiteY1" fmla="*/ 2144 h 11325"/>
                  <a:gd name="connsiteX2" fmla="*/ 5849 w 11394"/>
                  <a:gd name="connsiteY2" fmla="*/ 3048 h 11325"/>
                  <a:gd name="connsiteX3" fmla="*/ 8296 w 11394"/>
                  <a:gd name="connsiteY3" fmla="*/ 2201 h 11325"/>
                  <a:gd name="connsiteX4" fmla="*/ 10836 w 11394"/>
                  <a:gd name="connsiteY4" fmla="*/ 237 h 11325"/>
                  <a:gd name="connsiteX5" fmla="*/ 10782 w 11394"/>
                  <a:gd name="connsiteY5" fmla="*/ 8139 h 11325"/>
                  <a:gd name="connsiteX6" fmla="*/ 8243 w 11394"/>
                  <a:gd name="connsiteY6" fmla="*/ 10676 h 11325"/>
                  <a:gd name="connsiteX7" fmla="*/ 5902 w 11394"/>
                  <a:gd name="connsiteY7" fmla="*/ 11323 h 11325"/>
                  <a:gd name="connsiteX8" fmla="*/ 3296 w 11394"/>
                  <a:gd name="connsiteY8" fmla="*/ 10920 h 11325"/>
                  <a:gd name="connsiteX9" fmla="*/ 484 w 11394"/>
                  <a:gd name="connsiteY9" fmla="*/ 7997 h 11325"/>
                  <a:gd name="connsiteX10" fmla="*/ 927 w 11394"/>
                  <a:gd name="connsiteY10" fmla="*/ 0 h 11325"/>
                  <a:gd name="connsiteX0" fmla="*/ 927 w 11394"/>
                  <a:gd name="connsiteY0" fmla="*/ 0 h 11324"/>
                  <a:gd name="connsiteX1" fmla="*/ 3296 w 11394"/>
                  <a:gd name="connsiteY1" fmla="*/ 2144 h 11324"/>
                  <a:gd name="connsiteX2" fmla="*/ 5849 w 11394"/>
                  <a:gd name="connsiteY2" fmla="*/ 3048 h 11324"/>
                  <a:gd name="connsiteX3" fmla="*/ 8296 w 11394"/>
                  <a:gd name="connsiteY3" fmla="*/ 2201 h 11324"/>
                  <a:gd name="connsiteX4" fmla="*/ 10836 w 11394"/>
                  <a:gd name="connsiteY4" fmla="*/ 237 h 11324"/>
                  <a:gd name="connsiteX5" fmla="*/ 10782 w 11394"/>
                  <a:gd name="connsiteY5" fmla="*/ 8139 h 11324"/>
                  <a:gd name="connsiteX6" fmla="*/ 8243 w 11394"/>
                  <a:gd name="connsiteY6" fmla="*/ 10676 h 11324"/>
                  <a:gd name="connsiteX7" fmla="*/ 5902 w 11394"/>
                  <a:gd name="connsiteY7" fmla="*/ 11323 h 11324"/>
                  <a:gd name="connsiteX8" fmla="*/ 3154 w 11394"/>
                  <a:gd name="connsiteY8" fmla="*/ 10883 h 11324"/>
                  <a:gd name="connsiteX9" fmla="*/ 484 w 11394"/>
                  <a:gd name="connsiteY9" fmla="*/ 7997 h 11324"/>
                  <a:gd name="connsiteX10" fmla="*/ 927 w 11394"/>
                  <a:gd name="connsiteY10" fmla="*/ 0 h 11324"/>
                  <a:gd name="connsiteX0" fmla="*/ 927 w 11394"/>
                  <a:gd name="connsiteY0" fmla="*/ 0 h 11324"/>
                  <a:gd name="connsiteX1" fmla="*/ 3296 w 11394"/>
                  <a:gd name="connsiteY1" fmla="*/ 2144 h 11324"/>
                  <a:gd name="connsiteX2" fmla="*/ 5849 w 11394"/>
                  <a:gd name="connsiteY2" fmla="*/ 3048 h 11324"/>
                  <a:gd name="connsiteX3" fmla="*/ 8296 w 11394"/>
                  <a:gd name="connsiteY3" fmla="*/ 2201 h 11324"/>
                  <a:gd name="connsiteX4" fmla="*/ 10836 w 11394"/>
                  <a:gd name="connsiteY4" fmla="*/ 237 h 11324"/>
                  <a:gd name="connsiteX5" fmla="*/ 10782 w 11394"/>
                  <a:gd name="connsiteY5" fmla="*/ 8139 h 11324"/>
                  <a:gd name="connsiteX6" fmla="*/ 8243 w 11394"/>
                  <a:gd name="connsiteY6" fmla="*/ 10676 h 11324"/>
                  <a:gd name="connsiteX7" fmla="*/ 5902 w 11394"/>
                  <a:gd name="connsiteY7" fmla="*/ 11323 h 11324"/>
                  <a:gd name="connsiteX8" fmla="*/ 3154 w 11394"/>
                  <a:gd name="connsiteY8" fmla="*/ 10883 h 11324"/>
                  <a:gd name="connsiteX9" fmla="*/ 484 w 11394"/>
                  <a:gd name="connsiteY9" fmla="*/ 7997 h 11324"/>
                  <a:gd name="connsiteX10" fmla="*/ 927 w 11394"/>
                  <a:gd name="connsiteY10" fmla="*/ 0 h 11324"/>
                  <a:gd name="connsiteX0" fmla="*/ 927 w 11394"/>
                  <a:gd name="connsiteY0" fmla="*/ 0 h 11324"/>
                  <a:gd name="connsiteX1" fmla="*/ 3296 w 11394"/>
                  <a:gd name="connsiteY1" fmla="*/ 2144 h 11324"/>
                  <a:gd name="connsiteX2" fmla="*/ 5849 w 11394"/>
                  <a:gd name="connsiteY2" fmla="*/ 3048 h 11324"/>
                  <a:gd name="connsiteX3" fmla="*/ 8296 w 11394"/>
                  <a:gd name="connsiteY3" fmla="*/ 2201 h 11324"/>
                  <a:gd name="connsiteX4" fmla="*/ 10836 w 11394"/>
                  <a:gd name="connsiteY4" fmla="*/ 237 h 11324"/>
                  <a:gd name="connsiteX5" fmla="*/ 10782 w 11394"/>
                  <a:gd name="connsiteY5" fmla="*/ 8139 h 11324"/>
                  <a:gd name="connsiteX6" fmla="*/ 8243 w 11394"/>
                  <a:gd name="connsiteY6" fmla="*/ 10676 h 11324"/>
                  <a:gd name="connsiteX7" fmla="*/ 5902 w 11394"/>
                  <a:gd name="connsiteY7" fmla="*/ 11323 h 11324"/>
                  <a:gd name="connsiteX8" fmla="*/ 3154 w 11394"/>
                  <a:gd name="connsiteY8" fmla="*/ 10883 h 11324"/>
                  <a:gd name="connsiteX9" fmla="*/ 484 w 11394"/>
                  <a:gd name="connsiteY9" fmla="*/ 7997 h 11324"/>
                  <a:gd name="connsiteX10" fmla="*/ 927 w 11394"/>
                  <a:gd name="connsiteY10" fmla="*/ 0 h 11324"/>
                  <a:gd name="connsiteX0" fmla="*/ 927 w 11365"/>
                  <a:gd name="connsiteY0" fmla="*/ 0 h 11324"/>
                  <a:gd name="connsiteX1" fmla="*/ 3296 w 11365"/>
                  <a:gd name="connsiteY1" fmla="*/ 2144 h 11324"/>
                  <a:gd name="connsiteX2" fmla="*/ 5849 w 11365"/>
                  <a:gd name="connsiteY2" fmla="*/ 3048 h 11324"/>
                  <a:gd name="connsiteX3" fmla="*/ 8296 w 11365"/>
                  <a:gd name="connsiteY3" fmla="*/ 2201 h 11324"/>
                  <a:gd name="connsiteX4" fmla="*/ 10836 w 11365"/>
                  <a:gd name="connsiteY4" fmla="*/ 237 h 11324"/>
                  <a:gd name="connsiteX5" fmla="*/ 10782 w 11365"/>
                  <a:gd name="connsiteY5" fmla="*/ 8139 h 11324"/>
                  <a:gd name="connsiteX6" fmla="*/ 8243 w 11365"/>
                  <a:gd name="connsiteY6" fmla="*/ 10676 h 11324"/>
                  <a:gd name="connsiteX7" fmla="*/ 5902 w 11365"/>
                  <a:gd name="connsiteY7" fmla="*/ 11323 h 11324"/>
                  <a:gd name="connsiteX8" fmla="*/ 3154 w 11365"/>
                  <a:gd name="connsiteY8" fmla="*/ 10883 h 11324"/>
                  <a:gd name="connsiteX9" fmla="*/ 484 w 11365"/>
                  <a:gd name="connsiteY9" fmla="*/ 7997 h 11324"/>
                  <a:gd name="connsiteX10" fmla="*/ 927 w 11365"/>
                  <a:gd name="connsiteY10" fmla="*/ 0 h 11324"/>
                  <a:gd name="connsiteX0" fmla="*/ 927 w 11365"/>
                  <a:gd name="connsiteY0" fmla="*/ 0 h 11461"/>
                  <a:gd name="connsiteX1" fmla="*/ 3296 w 11365"/>
                  <a:gd name="connsiteY1" fmla="*/ 2144 h 11461"/>
                  <a:gd name="connsiteX2" fmla="*/ 5849 w 11365"/>
                  <a:gd name="connsiteY2" fmla="*/ 3048 h 11461"/>
                  <a:gd name="connsiteX3" fmla="*/ 8296 w 11365"/>
                  <a:gd name="connsiteY3" fmla="*/ 2201 h 11461"/>
                  <a:gd name="connsiteX4" fmla="*/ 10836 w 11365"/>
                  <a:gd name="connsiteY4" fmla="*/ 237 h 11461"/>
                  <a:gd name="connsiteX5" fmla="*/ 10782 w 11365"/>
                  <a:gd name="connsiteY5" fmla="*/ 8139 h 11461"/>
                  <a:gd name="connsiteX6" fmla="*/ 8243 w 11365"/>
                  <a:gd name="connsiteY6" fmla="*/ 10676 h 11461"/>
                  <a:gd name="connsiteX7" fmla="*/ 5927 w 11365"/>
                  <a:gd name="connsiteY7" fmla="*/ 11460 h 11461"/>
                  <a:gd name="connsiteX8" fmla="*/ 3154 w 11365"/>
                  <a:gd name="connsiteY8" fmla="*/ 10883 h 11461"/>
                  <a:gd name="connsiteX9" fmla="*/ 484 w 11365"/>
                  <a:gd name="connsiteY9" fmla="*/ 7997 h 11461"/>
                  <a:gd name="connsiteX10" fmla="*/ 927 w 11365"/>
                  <a:gd name="connsiteY10" fmla="*/ 0 h 11461"/>
                  <a:gd name="connsiteX0" fmla="*/ 927 w 11365"/>
                  <a:gd name="connsiteY0" fmla="*/ 0 h 11462"/>
                  <a:gd name="connsiteX1" fmla="*/ 3296 w 11365"/>
                  <a:gd name="connsiteY1" fmla="*/ 2144 h 11462"/>
                  <a:gd name="connsiteX2" fmla="*/ 5849 w 11365"/>
                  <a:gd name="connsiteY2" fmla="*/ 3048 h 11462"/>
                  <a:gd name="connsiteX3" fmla="*/ 8296 w 11365"/>
                  <a:gd name="connsiteY3" fmla="*/ 2201 h 11462"/>
                  <a:gd name="connsiteX4" fmla="*/ 10836 w 11365"/>
                  <a:gd name="connsiteY4" fmla="*/ 237 h 11462"/>
                  <a:gd name="connsiteX5" fmla="*/ 10782 w 11365"/>
                  <a:gd name="connsiteY5" fmla="*/ 8139 h 11462"/>
                  <a:gd name="connsiteX6" fmla="*/ 8243 w 11365"/>
                  <a:gd name="connsiteY6" fmla="*/ 10676 h 11462"/>
                  <a:gd name="connsiteX7" fmla="*/ 5927 w 11365"/>
                  <a:gd name="connsiteY7" fmla="*/ 11460 h 11462"/>
                  <a:gd name="connsiteX8" fmla="*/ 3154 w 11365"/>
                  <a:gd name="connsiteY8" fmla="*/ 10883 h 11462"/>
                  <a:gd name="connsiteX9" fmla="*/ 484 w 11365"/>
                  <a:gd name="connsiteY9" fmla="*/ 7997 h 11462"/>
                  <a:gd name="connsiteX10" fmla="*/ 927 w 11365"/>
                  <a:gd name="connsiteY10" fmla="*/ 0 h 11462"/>
                  <a:gd name="connsiteX0" fmla="*/ 876 w 11314"/>
                  <a:gd name="connsiteY0" fmla="*/ 0 h 11462"/>
                  <a:gd name="connsiteX1" fmla="*/ 3245 w 11314"/>
                  <a:gd name="connsiteY1" fmla="*/ 2144 h 11462"/>
                  <a:gd name="connsiteX2" fmla="*/ 5798 w 11314"/>
                  <a:gd name="connsiteY2" fmla="*/ 3048 h 11462"/>
                  <a:gd name="connsiteX3" fmla="*/ 8245 w 11314"/>
                  <a:gd name="connsiteY3" fmla="*/ 2201 h 11462"/>
                  <a:gd name="connsiteX4" fmla="*/ 10785 w 11314"/>
                  <a:gd name="connsiteY4" fmla="*/ 237 h 11462"/>
                  <a:gd name="connsiteX5" fmla="*/ 10731 w 11314"/>
                  <a:gd name="connsiteY5" fmla="*/ 8139 h 11462"/>
                  <a:gd name="connsiteX6" fmla="*/ 8192 w 11314"/>
                  <a:gd name="connsiteY6" fmla="*/ 10676 h 11462"/>
                  <a:gd name="connsiteX7" fmla="*/ 5876 w 11314"/>
                  <a:gd name="connsiteY7" fmla="*/ 11460 h 11462"/>
                  <a:gd name="connsiteX8" fmla="*/ 3103 w 11314"/>
                  <a:gd name="connsiteY8" fmla="*/ 10883 h 11462"/>
                  <a:gd name="connsiteX9" fmla="*/ 539 w 11314"/>
                  <a:gd name="connsiteY9" fmla="*/ 7538 h 11462"/>
                  <a:gd name="connsiteX10" fmla="*/ 876 w 11314"/>
                  <a:gd name="connsiteY10" fmla="*/ 0 h 11462"/>
                  <a:gd name="connsiteX0" fmla="*/ 802 w 11240"/>
                  <a:gd name="connsiteY0" fmla="*/ 0 h 11462"/>
                  <a:gd name="connsiteX1" fmla="*/ 3171 w 11240"/>
                  <a:gd name="connsiteY1" fmla="*/ 2144 h 11462"/>
                  <a:gd name="connsiteX2" fmla="*/ 5724 w 11240"/>
                  <a:gd name="connsiteY2" fmla="*/ 3048 h 11462"/>
                  <a:gd name="connsiteX3" fmla="*/ 8171 w 11240"/>
                  <a:gd name="connsiteY3" fmla="*/ 2201 h 11462"/>
                  <a:gd name="connsiteX4" fmla="*/ 10711 w 11240"/>
                  <a:gd name="connsiteY4" fmla="*/ 237 h 11462"/>
                  <a:gd name="connsiteX5" fmla="*/ 10657 w 11240"/>
                  <a:gd name="connsiteY5" fmla="*/ 8139 h 11462"/>
                  <a:gd name="connsiteX6" fmla="*/ 8118 w 11240"/>
                  <a:gd name="connsiteY6" fmla="*/ 10676 h 11462"/>
                  <a:gd name="connsiteX7" fmla="*/ 5802 w 11240"/>
                  <a:gd name="connsiteY7" fmla="*/ 11460 h 11462"/>
                  <a:gd name="connsiteX8" fmla="*/ 3029 w 11240"/>
                  <a:gd name="connsiteY8" fmla="*/ 10883 h 11462"/>
                  <a:gd name="connsiteX9" fmla="*/ 465 w 11240"/>
                  <a:gd name="connsiteY9" fmla="*/ 7538 h 11462"/>
                  <a:gd name="connsiteX10" fmla="*/ 802 w 11240"/>
                  <a:gd name="connsiteY10" fmla="*/ 0 h 11462"/>
                  <a:gd name="connsiteX0" fmla="*/ 731 w 11169"/>
                  <a:gd name="connsiteY0" fmla="*/ 0 h 11462"/>
                  <a:gd name="connsiteX1" fmla="*/ 3100 w 11169"/>
                  <a:gd name="connsiteY1" fmla="*/ 2144 h 11462"/>
                  <a:gd name="connsiteX2" fmla="*/ 5653 w 11169"/>
                  <a:gd name="connsiteY2" fmla="*/ 3048 h 11462"/>
                  <a:gd name="connsiteX3" fmla="*/ 8100 w 11169"/>
                  <a:gd name="connsiteY3" fmla="*/ 2201 h 11462"/>
                  <a:gd name="connsiteX4" fmla="*/ 10640 w 11169"/>
                  <a:gd name="connsiteY4" fmla="*/ 237 h 11462"/>
                  <a:gd name="connsiteX5" fmla="*/ 10586 w 11169"/>
                  <a:gd name="connsiteY5" fmla="*/ 8139 h 11462"/>
                  <a:gd name="connsiteX6" fmla="*/ 8047 w 11169"/>
                  <a:gd name="connsiteY6" fmla="*/ 10676 h 11462"/>
                  <a:gd name="connsiteX7" fmla="*/ 5731 w 11169"/>
                  <a:gd name="connsiteY7" fmla="*/ 11460 h 11462"/>
                  <a:gd name="connsiteX8" fmla="*/ 2958 w 11169"/>
                  <a:gd name="connsiteY8" fmla="*/ 10883 h 11462"/>
                  <a:gd name="connsiteX9" fmla="*/ 394 w 11169"/>
                  <a:gd name="connsiteY9" fmla="*/ 7538 h 11462"/>
                  <a:gd name="connsiteX10" fmla="*/ 731 w 11169"/>
                  <a:gd name="connsiteY10" fmla="*/ 0 h 11462"/>
                  <a:gd name="connsiteX0" fmla="*/ 731 w 11046"/>
                  <a:gd name="connsiteY0" fmla="*/ 0 h 11462"/>
                  <a:gd name="connsiteX1" fmla="*/ 3100 w 11046"/>
                  <a:gd name="connsiteY1" fmla="*/ 2144 h 11462"/>
                  <a:gd name="connsiteX2" fmla="*/ 5653 w 11046"/>
                  <a:gd name="connsiteY2" fmla="*/ 3048 h 11462"/>
                  <a:gd name="connsiteX3" fmla="*/ 8100 w 11046"/>
                  <a:gd name="connsiteY3" fmla="*/ 2201 h 11462"/>
                  <a:gd name="connsiteX4" fmla="*/ 10640 w 11046"/>
                  <a:gd name="connsiteY4" fmla="*/ 237 h 11462"/>
                  <a:gd name="connsiteX5" fmla="*/ 10586 w 11046"/>
                  <a:gd name="connsiteY5" fmla="*/ 8139 h 11462"/>
                  <a:gd name="connsiteX6" fmla="*/ 8047 w 11046"/>
                  <a:gd name="connsiteY6" fmla="*/ 10676 h 11462"/>
                  <a:gd name="connsiteX7" fmla="*/ 5731 w 11046"/>
                  <a:gd name="connsiteY7" fmla="*/ 11460 h 11462"/>
                  <a:gd name="connsiteX8" fmla="*/ 2958 w 11046"/>
                  <a:gd name="connsiteY8" fmla="*/ 10883 h 11462"/>
                  <a:gd name="connsiteX9" fmla="*/ 394 w 11046"/>
                  <a:gd name="connsiteY9" fmla="*/ 7538 h 11462"/>
                  <a:gd name="connsiteX10" fmla="*/ 731 w 11046"/>
                  <a:gd name="connsiteY10" fmla="*/ 0 h 1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046" h="11462">
                    <a:moveTo>
                      <a:pt x="731" y="0"/>
                    </a:moveTo>
                    <a:cubicBezTo>
                      <a:pt x="731" y="606"/>
                      <a:pt x="2280" y="1636"/>
                      <a:pt x="3100" y="2144"/>
                    </a:cubicBezTo>
                    <a:cubicBezTo>
                      <a:pt x="3920" y="2652"/>
                      <a:pt x="4820" y="3038"/>
                      <a:pt x="5653" y="3048"/>
                    </a:cubicBezTo>
                    <a:cubicBezTo>
                      <a:pt x="6486" y="3058"/>
                      <a:pt x="7269" y="2670"/>
                      <a:pt x="8100" y="2201"/>
                    </a:cubicBezTo>
                    <a:cubicBezTo>
                      <a:pt x="8931" y="1732"/>
                      <a:pt x="10640" y="-368"/>
                      <a:pt x="10640" y="237"/>
                    </a:cubicBezTo>
                    <a:cubicBezTo>
                      <a:pt x="10855" y="1927"/>
                      <a:pt x="11464" y="3318"/>
                      <a:pt x="10586" y="8139"/>
                    </a:cubicBezTo>
                    <a:cubicBezTo>
                      <a:pt x="10158" y="8738"/>
                      <a:pt x="8856" y="10123"/>
                      <a:pt x="8047" y="10676"/>
                    </a:cubicBezTo>
                    <a:cubicBezTo>
                      <a:pt x="7238" y="11229"/>
                      <a:pt x="6579" y="11426"/>
                      <a:pt x="5731" y="11460"/>
                    </a:cubicBezTo>
                    <a:cubicBezTo>
                      <a:pt x="4883" y="11494"/>
                      <a:pt x="4402" y="11225"/>
                      <a:pt x="2958" y="10883"/>
                    </a:cubicBezTo>
                    <a:cubicBezTo>
                      <a:pt x="1618" y="10373"/>
                      <a:pt x="394" y="8144"/>
                      <a:pt x="394" y="7538"/>
                    </a:cubicBezTo>
                    <a:cubicBezTo>
                      <a:pt x="94" y="5252"/>
                      <a:pt x="-460" y="2026"/>
                      <a:pt x="731" y="0"/>
                    </a:cubicBezTo>
                    <a:close/>
                  </a:path>
                </a:pathLst>
              </a:custGeom>
              <a:solidFill>
                <a:srgbClr val="51241E">
                  <a:alpha val="6705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2DA2744-5B8C-7E9C-7F10-B56B0A9E65E7}"/>
                </a:ext>
              </a:extLst>
            </p:cNvPr>
            <p:cNvGrpSpPr/>
            <p:nvPr/>
          </p:nvGrpSpPr>
          <p:grpSpPr>
            <a:xfrm rot="21419762">
              <a:off x="6062168" y="1476295"/>
              <a:ext cx="1241429" cy="1261036"/>
              <a:chOff x="6126127" y="1551491"/>
              <a:chExt cx="1241429" cy="1261036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83B16A40-EA3B-49BB-22EA-30116ABEC69D}"/>
                  </a:ext>
                </a:extLst>
              </p:cNvPr>
              <p:cNvGrpSpPr/>
              <p:nvPr/>
            </p:nvGrpSpPr>
            <p:grpSpPr>
              <a:xfrm>
                <a:off x="6247261" y="1551491"/>
                <a:ext cx="1120295" cy="1250404"/>
                <a:chOff x="6247261" y="1551491"/>
                <a:chExt cx="1120295" cy="1250404"/>
              </a:xfrm>
            </p:grpSpPr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8796A02E-0A30-3837-0D99-44879B471E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3255" y="1574669"/>
                  <a:ext cx="813227" cy="1220491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43B64967-5AEB-9C22-E88F-8E9E4AD9B5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2695" y="1960690"/>
                  <a:ext cx="773215" cy="831200"/>
                </a:xfrm>
                <a:prstGeom prst="line">
                  <a:avLst/>
                </a:prstGeom>
                <a:ln>
                  <a:solidFill>
                    <a:srgbClr val="CFC8F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9A23C22C-841F-6549-5D11-900D734ABD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0208" y="1695920"/>
                  <a:ext cx="1048137" cy="1097103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04D42777-8974-31B6-B0F8-88ECCD92A6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3218" y="1551491"/>
                  <a:ext cx="695600" cy="1248769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3B745673-3139-3B4F-4729-6E3F5A7885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3218" y="2041517"/>
                  <a:ext cx="864829" cy="750373"/>
                </a:xfrm>
                <a:prstGeom prst="line">
                  <a:avLst/>
                </a:prstGeom>
                <a:ln>
                  <a:solidFill>
                    <a:srgbClr val="88A1E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B5F78D35-BD38-F40C-6D6F-4E91A98241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0208" y="1977221"/>
                  <a:ext cx="1058282" cy="824674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39F25B41-6C4D-4CF6-BE3E-006B5A8B18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0208" y="1888450"/>
                  <a:ext cx="725560" cy="907051"/>
                </a:xfrm>
                <a:prstGeom prst="line">
                  <a:avLst/>
                </a:prstGeom>
                <a:ln>
                  <a:solidFill>
                    <a:srgbClr val="88A1E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63BDA945-C765-528D-656D-444EACF63C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6205" y="1822333"/>
                  <a:ext cx="576804" cy="969717"/>
                </a:xfrm>
                <a:prstGeom prst="line">
                  <a:avLst/>
                </a:prstGeom>
                <a:ln>
                  <a:solidFill>
                    <a:srgbClr val="88A1E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12BEC8B4-E12B-F19A-F6B9-CC26497B4A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6205" y="1996575"/>
                  <a:ext cx="532269" cy="795315"/>
                </a:xfrm>
                <a:prstGeom prst="line">
                  <a:avLst/>
                </a:prstGeom>
                <a:ln>
                  <a:solidFill>
                    <a:srgbClr val="CFC8F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05EA394-EC69-2A5D-CA06-2E641883A7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47746" y="1882056"/>
                  <a:ext cx="1119810" cy="916472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75E767FA-909C-938E-01A1-951692A551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47261" y="1552315"/>
                  <a:ext cx="749657" cy="1239648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A71AD5BD-95F0-EC25-DE09-557510C91B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47261" y="1653236"/>
                  <a:ext cx="936604" cy="1145034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B39BB932-0B71-66C7-0E38-0CA2BFF4A9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2335" y="1671881"/>
                  <a:ext cx="983713" cy="1121629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37580A18-1101-DD63-FF68-90E57034A6FA}"/>
                  </a:ext>
                </a:extLst>
              </p:cNvPr>
              <p:cNvGrpSpPr/>
              <p:nvPr/>
            </p:nvGrpSpPr>
            <p:grpSpPr>
              <a:xfrm rot="4481505" flipH="1">
                <a:off x="6121605" y="1584403"/>
                <a:ext cx="1232646" cy="1223601"/>
                <a:chOff x="6063234" y="1574669"/>
                <a:chExt cx="1428224" cy="1223601"/>
              </a:xfrm>
            </p:grpSpPr>
            <p:cxnSp>
              <p:nvCxnSpPr>
                <p:cNvPr id="9" name="Straight Connector 8">
                  <a:extLst>
                    <a:ext uri="{FF2B5EF4-FFF2-40B4-BE49-F238E27FC236}">
                      <a16:creationId xmlns:a16="http://schemas.microsoft.com/office/drawing/2014/main" id="{EDE4D79D-35E3-E899-2788-BCA4966C57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3255" y="1574669"/>
                  <a:ext cx="813227" cy="1220491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454FC4E5-E51E-FF24-7E3D-0B3561F0CD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2695" y="1960690"/>
                  <a:ext cx="773215" cy="831200"/>
                </a:xfrm>
                <a:prstGeom prst="line">
                  <a:avLst/>
                </a:prstGeom>
                <a:ln>
                  <a:solidFill>
                    <a:srgbClr val="CFC8F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CDADA9A9-4269-895B-7D8A-022C5DAC20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481505" flipH="1" flipV="1">
                  <a:off x="6014772" y="1631398"/>
                  <a:ext cx="1113926" cy="1017001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B7652F14-A7EA-CDB4-C508-29665376F8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481505" flipH="1" flipV="1">
                  <a:off x="6139607" y="1600783"/>
                  <a:ext cx="1023317" cy="1149927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CBAA28E3-055E-7F33-6258-2F618E753F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481505" flipH="1" flipV="1">
                  <a:off x="6420683" y="1766445"/>
                  <a:ext cx="618402" cy="1184527"/>
                </a:xfrm>
                <a:prstGeom prst="line">
                  <a:avLst/>
                </a:prstGeom>
                <a:ln>
                  <a:solidFill>
                    <a:srgbClr val="88A1E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CAEF4FC4-91DE-EB99-DE5E-C5B64F97DF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481505" flipH="1" flipV="1">
                  <a:off x="6509629" y="1676098"/>
                  <a:ext cx="605678" cy="1357980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CC231A37-DBC0-B0D1-0347-75C6863941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481505" flipH="1" flipV="1">
                  <a:off x="6262366" y="1743936"/>
                  <a:ext cx="788810" cy="1093212"/>
                </a:xfrm>
                <a:prstGeom prst="line">
                  <a:avLst/>
                </a:prstGeom>
                <a:ln>
                  <a:solidFill>
                    <a:srgbClr val="88A1E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8B4DA12E-988C-10AC-9915-FF85D0E60C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6205" y="1822333"/>
                  <a:ext cx="576804" cy="969717"/>
                </a:xfrm>
                <a:prstGeom prst="line">
                  <a:avLst/>
                </a:prstGeom>
                <a:ln>
                  <a:solidFill>
                    <a:srgbClr val="88A1E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E4D6FCD8-1BB0-3B69-7377-657451DBA6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481505" flipH="1" flipV="1">
                  <a:off x="6201212" y="2018755"/>
                  <a:ext cx="641913" cy="755083"/>
                </a:xfrm>
                <a:prstGeom prst="line">
                  <a:avLst/>
                </a:prstGeom>
                <a:ln>
                  <a:solidFill>
                    <a:srgbClr val="CFC8F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2C39DFE9-B2B6-82B2-021F-D5AC9E5553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481505" flipH="1" flipV="1">
                  <a:off x="6370855" y="1534717"/>
                  <a:ext cx="842866" cy="1396465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9FA3CFE2-8497-D9C9-C40C-93058E36EA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481505" flipH="1" flipV="1">
                  <a:off x="6111169" y="1589114"/>
                  <a:ext cx="1062039" cy="1145985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D758AFFC-0F41-6A3E-923D-26AFC7A8A6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47261" y="1653236"/>
                  <a:ext cx="936604" cy="1145034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AFCE10C1-BE5C-A478-8FB5-801CC5B540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2335" y="1671881"/>
                  <a:ext cx="983713" cy="1121629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01FA96E-977A-A7F1-107F-A7E309C3E83C}"/>
              </a:ext>
            </a:extLst>
          </p:cNvPr>
          <p:cNvGrpSpPr/>
          <p:nvPr/>
        </p:nvGrpSpPr>
        <p:grpSpPr>
          <a:xfrm>
            <a:off x="1242409" y="4075900"/>
            <a:ext cx="2797268" cy="1753565"/>
            <a:chOff x="4736071" y="4580387"/>
            <a:chExt cx="2548543" cy="1597643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B6A606A2-BEB5-1F8B-414C-448FF3133CD3}"/>
                </a:ext>
              </a:extLst>
            </p:cNvPr>
            <p:cNvGrpSpPr/>
            <p:nvPr/>
          </p:nvGrpSpPr>
          <p:grpSpPr>
            <a:xfrm>
              <a:off x="4736071" y="4923190"/>
              <a:ext cx="2548543" cy="1254840"/>
              <a:chOff x="4736071" y="4923190"/>
              <a:chExt cx="2548543" cy="1254840"/>
            </a:xfrm>
          </p:grpSpPr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86DB44A3-5959-984F-66B0-8E814B213457}"/>
                  </a:ext>
                </a:extLst>
              </p:cNvPr>
              <p:cNvCxnSpPr/>
              <p:nvPr/>
            </p:nvCxnSpPr>
            <p:spPr>
              <a:xfrm>
                <a:off x="5014062" y="5865035"/>
                <a:ext cx="2270552" cy="0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7637CADB-D911-943C-B824-4462ABDC824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17685" y="4945380"/>
                <a:ext cx="0" cy="919655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ED58B058-635D-8CCB-6D20-419F4EA565C8}"/>
                  </a:ext>
                </a:extLst>
              </p:cNvPr>
              <p:cNvSpPr/>
              <p:nvPr/>
            </p:nvSpPr>
            <p:spPr>
              <a:xfrm>
                <a:off x="5101154" y="4958681"/>
                <a:ext cx="2089574" cy="610372"/>
              </a:xfrm>
              <a:custGeom>
                <a:avLst/>
                <a:gdLst>
                  <a:gd name="connsiteX0" fmla="*/ 0 w 2174240"/>
                  <a:gd name="connsiteY0" fmla="*/ 462390 h 641883"/>
                  <a:gd name="connsiteX1" fmla="*/ 568960 w 2174240"/>
                  <a:gd name="connsiteY1" fmla="*/ 472550 h 641883"/>
                  <a:gd name="connsiteX2" fmla="*/ 795867 w 2174240"/>
                  <a:gd name="connsiteY2" fmla="*/ 188070 h 641883"/>
                  <a:gd name="connsiteX3" fmla="*/ 887307 w 2174240"/>
                  <a:gd name="connsiteY3" fmla="*/ 39057 h 641883"/>
                  <a:gd name="connsiteX4" fmla="*/ 982133 w 2174240"/>
                  <a:gd name="connsiteY4" fmla="*/ 5190 h 641883"/>
                  <a:gd name="connsiteX5" fmla="*/ 1053253 w 2174240"/>
                  <a:gd name="connsiteY5" fmla="*/ 127110 h 641883"/>
                  <a:gd name="connsiteX6" fmla="*/ 1124373 w 2174240"/>
                  <a:gd name="connsiteY6" fmla="*/ 364177 h 641883"/>
                  <a:gd name="connsiteX7" fmla="*/ 1161627 w 2174240"/>
                  <a:gd name="connsiteY7" fmla="*/ 489483 h 641883"/>
                  <a:gd name="connsiteX8" fmla="*/ 1276773 w 2174240"/>
                  <a:gd name="connsiteY8" fmla="*/ 499643 h 641883"/>
                  <a:gd name="connsiteX9" fmla="*/ 1466427 w 2174240"/>
                  <a:gd name="connsiteY9" fmla="*/ 530123 h 641883"/>
                  <a:gd name="connsiteX10" fmla="*/ 1754293 w 2174240"/>
                  <a:gd name="connsiteY10" fmla="*/ 574150 h 641883"/>
                  <a:gd name="connsiteX11" fmla="*/ 2174240 w 2174240"/>
                  <a:gd name="connsiteY11" fmla="*/ 641883 h 641883"/>
                  <a:gd name="connsiteX12" fmla="*/ 2174240 w 2174240"/>
                  <a:gd name="connsiteY12" fmla="*/ 641883 h 641883"/>
                  <a:gd name="connsiteX0" fmla="*/ 0 w 2174240"/>
                  <a:gd name="connsiteY0" fmla="*/ 462390 h 641883"/>
                  <a:gd name="connsiteX1" fmla="*/ 568960 w 2174240"/>
                  <a:gd name="connsiteY1" fmla="*/ 472550 h 641883"/>
                  <a:gd name="connsiteX2" fmla="*/ 795867 w 2174240"/>
                  <a:gd name="connsiteY2" fmla="*/ 188070 h 641883"/>
                  <a:gd name="connsiteX3" fmla="*/ 887307 w 2174240"/>
                  <a:gd name="connsiteY3" fmla="*/ 39057 h 641883"/>
                  <a:gd name="connsiteX4" fmla="*/ 982133 w 2174240"/>
                  <a:gd name="connsiteY4" fmla="*/ 5190 h 641883"/>
                  <a:gd name="connsiteX5" fmla="*/ 1053253 w 2174240"/>
                  <a:gd name="connsiteY5" fmla="*/ 127110 h 641883"/>
                  <a:gd name="connsiteX6" fmla="*/ 1124373 w 2174240"/>
                  <a:gd name="connsiteY6" fmla="*/ 364177 h 641883"/>
                  <a:gd name="connsiteX7" fmla="*/ 1212427 w 2174240"/>
                  <a:gd name="connsiteY7" fmla="*/ 364176 h 641883"/>
                  <a:gd name="connsiteX8" fmla="*/ 1276773 w 2174240"/>
                  <a:gd name="connsiteY8" fmla="*/ 499643 h 641883"/>
                  <a:gd name="connsiteX9" fmla="*/ 1466427 w 2174240"/>
                  <a:gd name="connsiteY9" fmla="*/ 530123 h 641883"/>
                  <a:gd name="connsiteX10" fmla="*/ 1754293 w 2174240"/>
                  <a:gd name="connsiteY10" fmla="*/ 574150 h 641883"/>
                  <a:gd name="connsiteX11" fmla="*/ 2174240 w 2174240"/>
                  <a:gd name="connsiteY11" fmla="*/ 641883 h 641883"/>
                  <a:gd name="connsiteX12" fmla="*/ 2174240 w 2174240"/>
                  <a:gd name="connsiteY12" fmla="*/ 641883 h 641883"/>
                  <a:gd name="connsiteX0" fmla="*/ 0 w 2174240"/>
                  <a:gd name="connsiteY0" fmla="*/ 462390 h 641883"/>
                  <a:gd name="connsiteX1" fmla="*/ 568960 w 2174240"/>
                  <a:gd name="connsiteY1" fmla="*/ 472550 h 641883"/>
                  <a:gd name="connsiteX2" fmla="*/ 795867 w 2174240"/>
                  <a:gd name="connsiteY2" fmla="*/ 188070 h 641883"/>
                  <a:gd name="connsiteX3" fmla="*/ 887307 w 2174240"/>
                  <a:gd name="connsiteY3" fmla="*/ 39057 h 641883"/>
                  <a:gd name="connsiteX4" fmla="*/ 982133 w 2174240"/>
                  <a:gd name="connsiteY4" fmla="*/ 5190 h 641883"/>
                  <a:gd name="connsiteX5" fmla="*/ 1053253 w 2174240"/>
                  <a:gd name="connsiteY5" fmla="*/ 127110 h 641883"/>
                  <a:gd name="connsiteX6" fmla="*/ 1158240 w 2174240"/>
                  <a:gd name="connsiteY6" fmla="*/ 269350 h 641883"/>
                  <a:gd name="connsiteX7" fmla="*/ 1212427 w 2174240"/>
                  <a:gd name="connsiteY7" fmla="*/ 364176 h 641883"/>
                  <a:gd name="connsiteX8" fmla="*/ 1276773 w 2174240"/>
                  <a:gd name="connsiteY8" fmla="*/ 499643 h 641883"/>
                  <a:gd name="connsiteX9" fmla="*/ 1466427 w 2174240"/>
                  <a:gd name="connsiteY9" fmla="*/ 530123 h 641883"/>
                  <a:gd name="connsiteX10" fmla="*/ 1754293 w 2174240"/>
                  <a:gd name="connsiteY10" fmla="*/ 574150 h 641883"/>
                  <a:gd name="connsiteX11" fmla="*/ 2174240 w 2174240"/>
                  <a:gd name="connsiteY11" fmla="*/ 641883 h 641883"/>
                  <a:gd name="connsiteX12" fmla="*/ 2174240 w 2174240"/>
                  <a:gd name="connsiteY12" fmla="*/ 641883 h 641883"/>
                  <a:gd name="connsiteX0" fmla="*/ 0 w 2174240"/>
                  <a:gd name="connsiteY0" fmla="*/ 462390 h 641883"/>
                  <a:gd name="connsiteX1" fmla="*/ 568960 w 2174240"/>
                  <a:gd name="connsiteY1" fmla="*/ 472550 h 641883"/>
                  <a:gd name="connsiteX2" fmla="*/ 795867 w 2174240"/>
                  <a:gd name="connsiteY2" fmla="*/ 188070 h 641883"/>
                  <a:gd name="connsiteX3" fmla="*/ 887307 w 2174240"/>
                  <a:gd name="connsiteY3" fmla="*/ 39057 h 641883"/>
                  <a:gd name="connsiteX4" fmla="*/ 982133 w 2174240"/>
                  <a:gd name="connsiteY4" fmla="*/ 5190 h 641883"/>
                  <a:gd name="connsiteX5" fmla="*/ 1053253 w 2174240"/>
                  <a:gd name="connsiteY5" fmla="*/ 127110 h 641883"/>
                  <a:gd name="connsiteX6" fmla="*/ 1158240 w 2174240"/>
                  <a:gd name="connsiteY6" fmla="*/ 269350 h 641883"/>
                  <a:gd name="connsiteX7" fmla="*/ 1212427 w 2174240"/>
                  <a:gd name="connsiteY7" fmla="*/ 364176 h 641883"/>
                  <a:gd name="connsiteX8" fmla="*/ 1347893 w 2174240"/>
                  <a:gd name="connsiteY8" fmla="*/ 411590 h 641883"/>
                  <a:gd name="connsiteX9" fmla="*/ 1466427 w 2174240"/>
                  <a:gd name="connsiteY9" fmla="*/ 530123 h 641883"/>
                  <a:gd name="connsiteX10" fmla="*/ 1754293 w 2174240"/>
                  <a:gd name="connsiteY10" fmla="*/ 574150 h 641883"/>
                  <a:gd name="connsiteX11" fmla="*/ 2174240 w 2174240"/>
                  <a:gd name="connsiteY11" fmla="*/ 641883 h 641883"/>
                  <a:gd name="connsiteX12" fmla="*/ 2174240 w 2174240"/>
                  <a:gd name="connsiteY12" fmla="*/ 641883 h 641883"/>
                  <a:gd name="connsiteX0" fmla="*/ 0 w 2174240"/>
                  <a:gd name="connsiteY0" fmla="*/ 462390 h 641883"/>
                  <a:gd name="connsiteX1" fmla="*/ 568960 w 2174240"/>
                  <a:gd name="connsiteY1" fmla="*/ 472550 h 641883"/>
                  <a:gd name="connsiteX2" fmla="*/ 795867 w 2174240"/>
                  <a:gd name="connsiteY2" fmla="*/ 188070 h 641883"/>
                  <a:gd name="connsiteX3" fmla="*/ 887307 w 2174240"/>
                  <a:gd name="connsiteY3" fmla="*/ 39057 h 641883"/>
                  <a:gd name="connsiteX4" fmla="*/ 982133 w 2174240"/>
                  <a:gd name="connsiteY4" fmla="*/ 5190 h 641883"/>
                  <a:gd name="connsiteX5" fmla="*/ 1053253 w 2174240"/>
                  <a:gd name="connsiteY5" fmla="*/ 127110 h 641883"/>
                  <a:gd name="connsiteX6" fmla="*/ 1158240 w 2174240"/>
                  <a:gd name="connsiteY6" fmla="*/ 269350 h 641883"/>
                  <a:gd name="connsiteX7" fmla="*/ 1232747 w 2174240"/>
                  <a:gd name="connsiteY7" fmla="*/ 326922 h 641883"/>
                  <a:gd name="connsiteX8" fmla="*/ 1347893 w 2174240"/>
                  <a:gd name="connsiteY8" fmla="*/ 411590 h 641883"/>
                  <a:gd name="connsiteX9" fmla="*/ 1466427 w 2174240"/>
                  <a:gd name="connsiteY9" fmla="*/ 530123 h 641883"/>
                  <a:gd name="connsiteX10" fmla="*/ 1754293 w 2174240"/>
                  <a:gd name="connsiteY10" fmla="*/ 574150 h 641883"/>
                  <a:gd name="connsiteX11" fmla="*/ 2174240 w 2174240"/>
                  <a:gd name="connsiteY11" fmla="*/ 641883 h 641883"/>
                  <a:gd name="connsiteX12" fmla="*/ 2174240 w 2174240"/>
                  <a:gd name="connsiteY12" fmla="*/ 641883 h 641883"/>
                  <a:gd name="connsiteX0" fmla="*/ 0 w 2174240"/>
                  <a:gd name="connsiteY0" fmla="*/ 462390 h 641883"/>
                  <a:gd name="connsiteX1" fmla="*/ 568960 w 2174240"/>
                  <a:gd name="connsiteY1" fmla="*/ 472550 h 641883"/>
                  <a:gd name="connsiteX2" fmla="*/ 795867 w 2174240"/>
                  <a:gd name="connsiteY2" fmla="*/ 188070 h 641883"/>
                  <a:gd name="connsiteX3" fmla="*/ 887307 w 2174240"/>
                  <a:gd name="connsiteY3" fmla="*/ 39057 h 641883"/>
                  <a:gd name="connsiteX4" fmla="*/ 982133 w 2174240"/>
                  <a:gd name="connsiteY4" fmla="*/ 5190 h 641883"/>
                  <a:gd name="connsiteX5" fmla="*/ 1053253 w 2174240"/>
                  <a:gd name="connsiteY5" fmla="*/ 127110 h 641883"/>
                  <a:gd name="connsiteX6" fmla="*/ 1158240 w 2174240"/>
                  <a:gd name="connsiteY6" fmla="*/ 269350 h 641883"/>
                  <a:gd name="connsiteX7" fmla="*/ 1232747 w 2174240"/>
                  <a:gd name="connsiteY7" fmla="*/ 326922 h 641883"/>
                  <a:gd name="connsiteX8" fmla="*/ 1412239 w 2174240"/>
                  <a:gd name="connsiteY8" fmla="*/ 391270 h 641883"/>
                  <a:gd name="connsiteX9" fmla="*/ 1466427 w 2174240"/>
                  <a:gd name="connsiteY9" fmla="*/ 530123 h 641883"/>
                  <a:gd name="connsiteX10" fmla="*/ 1754293 w 2174240"/>
                  <a:gd name="connsiteY10" fmla="*/ 574150 h 641883"/>
                  <a:gd name="connsiteX11" fmla="*/ 2174240 w 2174240"/>
                  <a:gd name="connsiteY11" fmla="*/ 641883 h 641883"/>
                  <a:gd name="connsiteX12" fmla="*/ 2174240 w 2174240"/>
                  <a:gd name="connsiteY12" fmla="*/ 641883 h 641883"/>
                  <a:gd name="connsiteX0" fmla="*/ 0 w 2174240"/>
                  <a:gd name="connsiteY0" fmla="*/ 462390 h 641883"/>
                  <a:gd name="connsiteX1" fmla="*/ 568960 w 2174240"/>
                  <a:gd name="connsiteY1" fmla="*/ 472550 h 641883"/>
                  <a:gd name="connsiteX2" fmla="*/ 795867 w 2174240"/>
                  <a:gd name="connsiteY2" fmla="*/ 188070 h 641883"/>
                  <a:gd name="connsiteX3" fmla="*/ 887307 w 2174240"/>
                  <a:gd name="connsiteY3" fmla="*/ 39057 h 641883"/>
                  <a:gd name="connsiteX4" fmla="*/ 982133 w 2174240"/>
                  <a:gd name="connsiteY4" fmla="*/ 5190 h 641883"/>
                  <a:gd name="connsiteX5" fmla="*/ 1053253 w 2174240"/>
                  <a:gd name="connsiteY5" fmla="*/ 127110 h 641883"/>
                  <a:gd name="connsiteX6" fmla="*/ 1158240 w 2174240"/>
                  <a:gd name="connsiteY6" fmla="*/ 269350 h 641883"/>
                  <a:gd name="connsiteX7" fmla="*/ 1232747 w 2174240"/>
                  <a:gd name="connsiteY7" fmla="*/ 326922 h 641883"/>
                  <a:gd name="connsiteX8" fmla="*/ 1412239 w 2174240"/>
                  <a:gd name="connsiteY8" fmla="*/ 391270 h 641883"/>
                  <a:gd name="connsiteX9" fmla="*/ 1503680 w 2174240"/>
                  <a:gd name="connsiteY9" fmla="*/ 533509 h 641883"/>
                  <a:gd name="connsiteX10" fmla="*/ 1754293 w 2174240"/>
                  <a:gd name="connsiteY10" fmla="*/ 574150 h 641883"/>
                  <a:gd name="connsiteX11" fmla="*/ 2174240 w 2174240"/>
                  <a:gd name="connsiteY11" fmla="*/ 641883 h 641883"/>
                  <a:gd name="connsiteX12" fmla="*/ 2174240 w 2174240"/>
                  <a:gd name="connsiteY12" fmla="*/ 641883 h 641883"/>
                  <a:gd name="connsiteX0" fmla="*/ 0 w 2174240"/>
                  <a:gd name="connsiteY0" fmla="*/ 462390 h 641883"/>
                  <a:gd name="connsiteX1" fmla="*/ 568960 w 2174240"/>
                  <a:gd name="connsiteY1" fmla="*/ 472550 h 641883"/>
                  <a:gd name="connsiteX2" fmla="*/ 795867 w 2174240"/>
                  <a:gd name="connsiteY2" fmla="*/ 188070 h 641883"/>
                  <a:gd name="connsiteX3" fmla="*/ 887307 w 2174240"/>
                  <a:gd name="connsiteY3" fmla="*/ 39057 h 641883"/>
                  <a:gd name="connsiteX4" fmla="*/ 982133 w 2174240"/>
                  <a:gd name="connsiteY4" fmla="*/ 5190 h 641883"/>
                  <a:gd name="connsiteX5" fmla="*/ 1053253 w 2174240"/>
                  <a:gd name="connsiteY5" fmla="*/ 127110 h 641883"/>
                  <a:gd name="connsiteX6" fmla="*/ 1158240 w 2174240"/>
                  <a:gd name="connsiteY6" fmla="*/ 269350 h 641883"/>
                  <a:gd name="connsiteX7" fmla="*/ 1232747 w 2174240"/>
                  <a:gd name="connsiteY7" fmla="*/ 326922 h 641883"/>
                  <a:gd name="connsiteX8" fmla="*/ 1412239 w 2174240"/>
                  <a:gd name="connsiteY8" fmla="*/ 391270 h 641883"/>
                  <a:gd name="connsiteX9" fmla="*/ 1615440 w 2174240"/>
                  <a:gd name="connsiteY9" fmla="*/ 553829 h 641883"/>
                  <a:gd name="connsiteX10" fmla="*/ 1754293 w 2174240"/>
                  <a:gd name="connsiteY10" fmla="*/ 574150 h 641883"/>
                  <a:gd name="connsiteX11" fmla="*/ 2174240 w 2174240"/>
                  <a:gd name="connsiteY11" fmla="*/ 641883 h 641883"/>
                  <a:gd name="connsiteX12" fmla="*/ 2174240 w 2174240"/>
                  <a:gd name="connsiteY12" fmla="*/ 641883 h 641883"/>
                  <a:gd name="connsiteX0" fmla="*/ 0 w 2174240"/>
                  <a:gd name="connsiteY0" fmla="*/ 474629 h 654122"/>
                  <a:gd name="connsiteX1" fmla="*/ 568960 w 2174240"/>
                  <a:gd name="connsiteY1" fmla="*/ 484789 h 654122"/>
                  <a:gd name="connsiteX2" fmla="*/ 795867 w 2174240"/>
                  <a:gd name="connsiteY2" fmla="*/ 200309 h 654122"/>
                  <a:gd name="connsiteX3" fmla="*/ 887307 w 2174240"/>
                  <a:gd name="connsiteY3" fmla="*/ 51296 h 654122"/>
                  <a:gd name="connsiteX4" fmla="*/ 971973 w 2174240"/>
                  <a:gd name="connsiteY4" fmla="*/ 3882 h 654122"/>
                  <a:gd name="connsiteX5" fmla="*/ 1053253 w 2174240"/>
                  <a:gd name="connsiteY5" fmla="*/ 139349 h 654122"/>
                  <a:gd name="connsiteX6" fmla="*/ 1158240 w 2174240"/>
                  <a:gd name="connsiteY6" fmla="*/ 281589 h 654122"/>
                  <a:gd name="connsiteX7" fmla="*/ 1232747 w 2174240"/>
                  <a:gd name="connsiteY7" fmla="*/ 339161 h 654122"/>
                  <a:gd name="connsiteX8" fmla="*/ 1412239 w 2174240"/>
                  <a:gd name="connsiteY8" fmla="*/ 403509 h 654122"/>
                  <a:gd name="connsiteX9" fmla="*/ 1615440 w 2174240"/>
                  <a:gd name="connsiteY9" fmla="*/ 566068 h 654122"/>
                  <a:gd name="connsiteX10" fmla="*/ 1754293 w 2174240"/>
                  <a:gd name="connsiteY10" fmla="*/ 586389 h 654122"/>
                  <a:gd name="connsiteX11" fmla="*/ 2174240 w 2174240"/>
                  <a:gd name="connsiteY11" fmla="*/ 654122 h 654122"/>
                  <a:gd name="connsiteX12" fmla="*/ 2174240 w 2174240"/>
                  <a:gd name="connsiteY12" fmla="*/ 654122 h 654122"/>
                  <a:gd name="connsiteX0" fmla="*/ 0 w 2174240"/>
                  <a:gd name="connsiteY0" fmla="*/ 471401 h 650894"/>
                  <a:gd name="connsiteX1" fmla="*/ 568960 w 2174240"/>
                  <a:gd name="connsiteY1" fmla="*/ 481561 h 650894"/>
                  <a:gd name="connsiteX2" fmla="*/ 795867 w 2174240"/>
                  <a:gd name="connsiteY2" fmla="*/ 197081 h 650894"/>
                  <a:gd name="connsiteX3" fmla="*/ 887307 w 2174240"/>
                  <a:gd name="connsiteY3" fmla="*/ 48068 h 650894"/>
                  <a:gd name="connsiteX4" fmla="*/ 971973 w 2174240"/>
                  <a:gd name="connsiteY4" fmla="*/ 654 h 650894"/>
                  <a:gd name="connsiteX5" fmla="*/ 1053253 w 2174240"/>
                  <a:gd name="connsiteY5" fmla="*/ 136121 h 650894"/>
                  <a:gd name="connsiteX6" fmla="*/ 1158240 w 2174240"/>
                  <a:gd name="connsiteY6" fmla="*/ 278361 h 650894"/>
                  <a:gd name="connsiteX7" fmla="*/ 1232747 w 2174240"/>
                  <a:gd name="connsiteY7" fmla="*/ 335933 h 650894"/>
                  <a:gd name="connsiteX8" fmla="*/ 1412239 w 2174240"/>
                  <a:gd name="connsiteY8" fmla="*/ 400281 h 650894"/>
                  <a:gd name="connsiteX9" fmla="*/ 1615440 w 2174240"/>
                  <a:gd name="connsiteY9" fmla="*/ 562840 h 650894"/>
                  <a:gd name="connsiteX10" fmla="*/ 1754293 w 2174240"/>
                  <a:gd name="connsiteY10" fmla="*/ 583161 h 650894"/>
                  <a:gd name="connsiteX11" fmla="*/ 2174240 w 2174240"/>
                  <a:gd name="connsiteY11" fmla="*/ 650894 h 650894"/>
                  <a:gd name="connsiteX12" fmla="*/ 2174240 w 2174240"/>
                  <a:gd name="connsiteY12" fmla="*/ 650894 h 650894"/>
                  <a:gd name="connsiteX0" fmla="*/ 0 w 2678854"/>
                  <a:gd name="connsiteY0" fmla="*/ 407055 h 650894"/>
                  <a:gd name="connsiteX1" fmla="*/ 1073574 w 2678854"/>
                  <a:gd name="connsiteY1" fmla="*/ 481561 h 650894"/>
                  <a:gd name="connsiteX2" fmla="*/ 1300481 w 2678854"/>
                  <a:gd name="connsiteY2" fmla="*/ 197081 h 650894"/>
                  <a:gd name="connsiteX3" fmla="*/ 1391921 w 2678854"/>
                  <a:gd name="connsiteY3" fmla="*/ 48068 h 650894"/>
                  <a:gd name="connsiteX4" fmla="*/ 1476587 w 2678854"/>
                  <a:gd name="connsiteY4" fmla="*/ 654 h 650894"/>
                  <a:gd name="connsiteX5" fmla="*/ 1557867 w 2678854"/>
                  <a:gd name="connsiteY5" fmla="*/ 136121 h 650894"/>
                  <a:gd name="connsiteX6" fmla="*/ 1662854 w 2678854"/>
                  <a:gd name="connsiteY6" fmla="*/ 278361 h 650894"/>
                  <a:gd name="connsiteX7" fmla="*/ 1737361 w 2678854"/>
                  <a:gd name="connsiteY7" fmla="*/ 335933 h 650894"/>
                  <a:gd name="connsiteX8" fmla="*/ 1916853 w 2678854"/>
                  <a:gd name="connsiteY8" fmla="*/ 400281 h 650894"/>
                  <a:gd name="connsiteX9" fmla="*/ 2120054 w 2678854"/>
                  <a:gd name="connsiteY9" fmla="*/ 562840 h 650894"/>
                  <a:gd name="connsiteX10" fmla="*/ 2258907 w 2678854"/>
                  <a:gd name="connsiteY10" fmla="*/ 583161 h 650894"/>
                  <a:gd name="connsiteX11" fmla="*/ 2678854 w 2678854"/>
                  <a:gd name="connsiteY11" fmla="*/ 650894 h 650894"/>
                  <a:gd name="connsiteX12" fmla="*/ 2678854 w 2678854"/>
                  <a:gd name="connsiteY12" fmla="*/ 650894 h 650894"/>
                  <a:gd name="connsiteX0" fmla="*/ 0 w 2678854"/>
                  <a:gd name="connsiteY0" fmla="*/ 407101 h 650940"/>
                  <a:gd name="connsiteX1" fmla="*/ 1073574 w 2678854"/>
                  <a:gd name="connsiteY1" fmla="*/ 481607 h 650940"/>
                  <a:gd name="connsiteX2" fmla="*/ 1314028 w 2678854"/>
                  <a:gd name="connsiteY2" fmla="*/ 207287 h 650940"/>
                  <a:gd name="connsiteX3" fmla="*/ 1391921 w 2678854"/>
                  <a:gd name="connsiteY3" fmla="*/ 48114 h 650940"/>
                  <a:gd name="connsiteX4" fmla="*/ 1476587 w 2678854"/>
                  <a:gd name="connsiteY4" fmla="*/ 700 h 650940"/>
                  <a:gd name="connsiteX5" fmla="*/ 1557867 w 2678854"/>
                  <a:gd name="connsiteY5" fmla="*/ 136167 h 650940"/>
                  <a:gd name="connsiteX6" fmla="*/ 1662854 w 2678854"/>
                  <a:gd name="connsiteY6" fmla="*/ 278407 h 650940"/>
                  <a:gd name="connsiteX7" fmla="*/ 1737361 w 2678854"/>
                  <a:gd name="connsiteY7" fmla="*/ 335979 h 650940"/>
                  <a:gd name="connsiteX8" fmla="*/ 1916853 w 2678854"/>
                  <a:gd name="connsiteY8" fmla="*/ 400327 h 650940"/>
                  <a:gd name="connsiteX9" fmla="*/ 2120054 w 2678854"/>
                  <a:gd name="connsiteY9" fmla="*/ 562886 h 650940"/>
                  <a:gd name="connsiteX10" fmla="*/ 2258907 w 2678854"/>
                  <a:gd name="connsiteY10" fmla="*/ 583207 h 650940"/>
                  <a:gd name="connsiteX11" fmla="*/ 2678854 w 2678854"/>
                  <a:gd name="connsiteY11" fmla="*/ 650940 h 650940"/>
                  <a:gd name="connsiteX12" fmla="*/ 2678854 w 2678854"/>
                  <a:gd name="connsiteY12" fmla="*/ 650940 h 650940"/>
                  <a:gd name="connsiteX0" fmla="*/ 0 w 2678854"/>
                  <a:gd name="connsiteY0" fmla="*/ 407101 h 650940"/>
                  <a:gd name="connsiteX1" fmla="*/ 1073574 w 2678854"/>
                  <a:gd name="connsiteY1" fmla="*/ 481607 h 650940"/>
                  <a:gd name="connsiteX2" fmla="*/ 1314028 w 2678854"/>
                  <a:gd name="connsiteY2" fmla="*/ 207287 h 650940"/>
                  <a:gd name="connsiteX3" fmla="*/ 1391921 w 2678854"/>
                  <a:gd name="connsiteY3" fmla="*/ 48114 h 650940"/>
                  <a:gd name="connsiteX4" fmla="*/ 1476587 w 2678854"/>
                  <a:gd name="connsiteY4" fmla="*/ 700 h 650940"/>
                  <a:gd name="connsiteX5" fmla="*/ 1557867 w 2678854"/>
                  <a:gd name="connsiteY5" fmla="*/ 136167 h 650940"/>
                  <a:gd name="connsiteX6" fmla="*/ 1662854 w 2678854"/>
                  <a:gd name="connsiteY6" fmla="*/ 278407 h 650940"/>
                  <a:gd name="connsiteX7" fmla="*/ 1737361 w 2678854"/>
                  <a:gd name="connsiteY7" fmla="*/ 335979 h 650940"/>
                  <a:gd name="connsiteX8" fmla="*/ 1916853 w 2678854"/>
                  <a:gd name="connsiteY8" fmla="*/ 400327 h 650940"/>
                  <a:gd name="connsiteX9" fmla="*/ 2120054 w 2678854"/>
                  <a:gd name="connsiteY9" fmla="*/ 562886 h 650940"/>
                  <a:gd name="connsiteX10" fmla="*/ 2258907 w 2678854"/>
                  <a:gd name="connsiteY10" fmla="*/ 583207 h 650940"/>
                  <a:gd name="connsiteX11" fmla="*/ 2678854 w 2678854"/>
                  <a:gd name="connsiteY11" fmla="*/ 650940 h 650940"/>
                  <a:gd name="connsiteX12" fmla="*/ 2678854 w 2678854"/>
                  <a:gd name="connsiteY12" fmla="*/ 650940 h 650940"/>
                  <a:gd name="connsiteX0" fmla="*/ 0 w 2678854"/>
                  <a:gd name="connsiteY0" fmla="*/ 407101 h 650940"/>
                  <a:gd name="connsiteX1" fmla="*/ 1073574 w 2678854"/>
                  <a:gd name="connsiteY1" fmla="*/ 481607 h 650940"/>
                  <a:gd name="connsiteX2" fmla="*/ 1314028 w 2678854"/>
                  <a:gd name="connsiteY2" fmla="*/ 207287 h 650940"/>
                  <a:gd name="connsiteX3" fmla="*/ 1391921 w 2678854"/>
                  <a:gd name="connsiteY3" fmla="*/ 48114 h 650940"/>
                  <a:gd name="connsiteX4" fmla="*/ 1459653 w 2678854"/>
                  <a:gd name="connsiteY4" fmla="*/ 700 h 650940"/>
                  <a:gd name="connsiteX5" fmla="*/ 1557867 w 2678854"/>
                  <a:gd name="connsiteY5" fmla="*/ 136167 h 650940"/>
                  <a:gd name="connsiteX6" fmla="*/ 1662854 w 2678854"/>
                  <a:gd name="connsiteY6" fmla="*/ 278407 h 650940"/>
                  <a:gd name="connsiteX7" fmla="*/ 1737361 w 2678854"/>
                  <a:gd name="connsiteY7" fmla="*/ 335979 h 650940"/>
                  <a:gd name="connsiteX8" fmla="*/ 1916853 w 2678854"/>
                  <a:gd name="connsiteY8" fmla="*/ 400327 h 650940"/>
                  <a:gd name="connsiteX9" fmla="*/ 2120054 w 2678854"/>
                  <a:gd name="connsiteY9" fmla="*/ 562886 h 650940"/>
                  <a:gd name="connsiteX10" fmla="*/ 2258907 w 2678854"/>
                  <a:gd name="connsiteY10" fmla="*/ 583207 h 650940"/>
                  <a:gd name="connsiteX11" fmla="*/ 2678854 w 2678854"/>
                  <a:gd name="connsiteY11" fmla="*/ 650940 h 650940"/>
                  <a:gd name="connsiteX12" fmla="*/ 2678854 w 2678854"/>
                  <a:gd name="connsiteY12" fmla="*/ 650940 h 650940"/>
                  <a:gd name="connsiteX0" fmla="*/ 0 w 2678854"/>
                  <a:gd name="connsiteY0" fmla="*/ 407153 h 650992"/>
                  <a:gd name="connsiteX1" fmla="*/ 1073574 w 2678854"/>
                  <a:gd name="connsiteY1" fmla="*/ 481659 h 650992"/>
                  <a:gd name="connsiteX2" fmla="*/ 1330962 w 2678854"/>
                  <a:gd name="connsiteY2" fmla="*/ 217499 h 650992"/>
                  <a:gd name="connsiteX3" fmla="*/ 1391921 w 2678854"/>
                  <a:gd name="connsiteY3" fmla="*/ 48166 h 650992"/>
                  <a:gd name="connsiteX4" fmla="*/ 1459653 w 2678854"/>
                  <a:gd name="connsiteY4" fmla="*/ 752 h 650992"/>
                  <a:gd name="connsiteX5" fmla="*/ 1557867 w 2678854"/>
                  <a:gd name="connsiteY5" fmla="*/ 136219 h 650992"/>
                  <a:gd name="connsiteX6" fmla="*/ 1662854 w 2678854"/>
                  <a:gd name="connsiteY6" fmla="*/ 278459 h 650992"/>
                  <a:gd name="connsiteX7" fmla="*/ 1737361 w 2678854"/>
                  <a:gd name="connsiteY7" fmla="*/ 336031 h 650992"/>
                  <a:gd name="connsiteX8" fmla="*/ 1916853 w 2678854"/>
                  <a:gd name="connsiteY8" fmla="*/ 400379 h 650992"/>
                  <a:gd name="connsiteX9" fmla="*/ 2120054 w 2678854"/>
                  <a:gd name="connsiteY9" fmla="*/ 562938 h 650992"/>
                  <a:gd name="connsiteX10" fmla="*/ 2258907 w 2678854"/>
                  <a:gd name="connsiteY10" fmla="*/ 583259 h 650992"/>
                  <a:gd name="connsiteX11" fmla="*/ 2678854 w 2678854"/>
                  <a:gd name="connsiteY11" fmla="*/ 650992 h 650992"/>
                  <a:gd name="connsiteX12" fmla="*/ 2678854 w 2678854"/>
                  <a:gd name="connsiteY12" fmla="*/ 650992 h 650992"/>
                  <a:gd name="connsiteX0" fmla="*/ 0 w 2678854"/>
                  <a:gd name="connsiteY0" fmla="*/ 409459 h 653298"/>
                  <a:gd name="connsiteX1" fmla="*/ 1073574 w 2678854"/>
                  <a:gd name="connsiteY1" fmla="*/ 483965 h 653298"/>
                  <a:gd name="connsiteX2" fmla="*/ 1330962 w 2678854"/>
                  <a:gd name="connsiteY2" fmla="*/ 219805 h 653298"/>
                  <a:gd name="connsiteX3" fmla="*/ 1391921 w 2678854"/>
                  <a:gd name="connsiteY3" fmla="*/ 50472 h 653298"/>
                  <a:gd name="connsiteX4" fmla="*/ 1459653 w 2678854"/>
                  <a:gd name="connsiteY4" fmla="*/ 3058 h 653298"/>
                  <a:gd name="connsiteX5" fmla="*/ 1557867 w 2678854"/>
                  <a:gd name="connsiteY5" fmla="*/ 138525 h 653298"/>
                  <a:gd name="connsiteX6" fmla="*/ 1662854 w 2678854"/>
                  <a:gd name="connsiteY6" fmla="*/ 280765 h 653298"/>
                  <a:gd name="connsiteX7" fmla="*/ 1737361 w 2678854"/>
                  <a:gd name="connsiteY7" fmla="*/ 338337 h 653298"/>
                  <a:gd name="connsiteX8" fmla="*/ 1916853 w 2678854"/>
                  <a:gd name="connsiteY8" fmla="*/ 402685 h 653298"/>
                  <a:gd name="connsiteX9" fmla="*/ 2120054 w 2678854"/>
                  <a:gd name="connsiteY9" fmla="*/ 565244 h 653298"/>
                  <a:gd name="connsiteX10" fmla="*/ 2258907 w 2678854"/>
                  <a:gd name="connsiteY10" fmla="*/ 585565 h 653298"/>
                  <a:gd name="connsiteX11" fmla="*/ 2678854 w 2678854"/>
                  <a:gd name="connsiteY11" fmla="*/ 653298 h 653298"/>
                  <a:gd name="connsiteX12" fmla="*/ 2678854 w 2678854"/>
                  <a:gd name="connsiteY12" fmla="*/ 653298 h 653298"/>
                  <a:gd name="connsiteX0" fmla="*/ 0 w 2678854"/>
                  <a:gd name="connsiteY0" fmla="*/ 409459 h 653298"/>
                  <a:gd name="connsiteX1" fmla="*/ 1073574 w 2678854"/>
                  <a:gd name="connsiteY1" fmla="*/ 483965 h 653298"/>
                  <a:gd name="connsiteX2" fmla="*/ 1330962 w 2678854"/>
                  <a:gd name="connsiteY2" fmla="*/ 219805 h 653298"/>
                  <a:gd name="connsiteX3" fmla="*/ 1391921 w 2678854"/>
                  <a:gd name="connsiteY3" fmla="*/ 50472 h 653298"/>
                  <a:gd name="connsiteX4" fmla="*/ 1459653 w 2678854"/>
                  <a:gd name="connsiteY4" fmla="*/ 3058 h 653298"/>
                  <a:gd name="connsiteX5" fmla="*/ 1557867 w 2678854"/>
                  <a:gd name="connsiteY5" fmla="*/ 138525 h 653298"/>
                  <a:gd name="connsiteX6" fmla="*/ 1662854 w 2678854"/>
                  <a:gd name="connsiteY6" fmla="*/ 280765 h 653298"/>
                  <a:gd name="connsiteX7" fmla="*/ 1737361 w 2678854"/>
                  <a:gd name="connsiteY7" fmla="*/ 338337 h 653298"/>
                  <a:gd name="connsiteX8" fmla="*/ 1916853 w 2678854"/>
                  <a:gd name="connsiteY8" fmla="*/ 402685 h 653298"/>
                  <a:gd name="connsiteX9" fmla="*/ 2120054 w 2678854"/>
                  <a:gd name="connsiteY9" fmla="*/ 565244 h 653298"/>
                  <a:gd name="connsiteX10" fmla="*/ 2258907 w 2678854"/>
                  <a:gd name="connsiteY10" fmla="*/ 585565 h 653298"/>
                  <a:gd name="connsiteX11" fmla="*/ 2678854 w 2678854"/>
                  <a:gd name="connsiteY11" fmla="*/ 653298 h 653298"/>
                  <a:gd name="connsiteX12" fmla="*/ 2435014 w 2678854"/>
                  <a:gd name="connsiteY12" fmla="*/ 612658 h 653298"/>
                  <a:gd name="connsiteX0" fmla="*/ 0 w 2468881"/>
                  <a:gd name="connsiteY0" fmla="*/ 409459 h 639751"/>
                  <a:gd name="connsiteX1" fmla="*/ 1073574 w 2468881"/>
                  <a:gd name="connsiteY1" fmla="*/ 483965 h 639751"/>
                  <a:gd name="connsiteX2" fmla="*/ 1330962 w 2468881"/>
                  <a:gd name="connsiteY2" fmla="*/ 219805 h 639751"/>
                  <a:gd name="connsiteX3" fmla="*/ 1391921 w 2468881"/>
                  <a:gd name="connsiteY3" fmla="*/ 50472 h 639751"/>
                  <a:gd name="connsiteX4" fmla="*/ 1459653 w 2468881"/>
                  <a:gd name="connsiteY4" fmla="*/ 3058 h 639751"/>
                  <a:gd name="connsiteX5" fmla="*/ 1557867 w 2468881"/>
                  <a:gd name="connsiteY5" fmla="*/ 138525 h 639751"/>
                  <a:gd name="connsiteX6" fmla="*/ 1662854 w 2468881"/>
                  <a:gd name="connsiteY6" fmla="*/ 280765 h 639751"/>
                  <a:gd name="connsiteX7" fmla="*/ 1737361 w 2468881"/>
                  <a:gd name="connsiteY7" fmla="*/ 338337 h 639751"/>
                  <a:gd name="connsiteX8" fmla="*/ 1916853 w 2468881"/>
                  <a:gd name="connsiteY8" fmla="*/ 402685 h 639751"/>
                  <a:gd name="connsiteX9" fmla="*/ 2120054 w 2468881"/>
                  <a:gd name="connsiteY9" fmla="*/ 565244 h 639751"/>
                  <a:gd name="connsiteX10" fmla="*/ 2258907 w 2468881"/>
                  <a:gd name="connsiteY10" fmla="*/ 585565 h 639751"/>
                  <a:gd name="connsiteX11" fmla="*/ 2468881 w 2468881"/>
                  <a:gd name="connsiteY11" fmla="*/ 639751 h 639751"/>
                  <a:gd name="connsiteX12" fmla="*/ 2435014 w 2468881"/>
                  <a:gd name="connsiteY12" fmla="*/ 612658 h 639751"/>
                  <a:gd name="connsiteX0" fmla="*/ 0 w 2435014"/>
                  <a:gd name="connsiteY0" fmla="*/ 409459 h 612658"/>
                  <a:gd name="connsiteX1" fmla="*/ 1073574 w 2435014"/>
                  <a:gd name="connsiteY1" fmla="*/ 483965 h 612658"/>
                  <a:gd name="connsiteX2" fmla="*/ 1330962 w 2435014"/>
                  <a:gd name="connsiteY2" fmla="*/ 219805 h 612658"/>
                  <a:gd name="connsiteX3" fmla="*/ 1391921 w 2435014"/>
                  <a:gd name="connsiteY3" fmla="*/ 50472 h 612658"/>
                  <a:gd name="connsiteX4" fmla="*/ 1459653 w 2435014"/>
                  <a:gd name="connsiteY4" fmla="*/ 3058 h 612658"/>
                  <a:gd name="connsiteX5" fmla="*/ 1557867 w 2435014"/>
                  <a:gd name="connsiteY5" fmla="*/ 138525 h 612658"/>
                  <a:gd name="connsiteX6" fmla="*/ 1662854 w 2435014"/>
                  <a:gd name="connsiteY6" fmla="*/ 280765 h 612658"/>
                  <a:gd name="connsiteX7" fmla="*/ 1737361 w 2435014"/>
                  <a:gd name="connsiteY7" fmla="*/ 338337 h 612658"/>
                  <a:gd name="connsiteX8" fmla="*/ 1916853 w 2435014"/>
                  <a:gd name="connsiteY8" fmla="*/ 402685 h 612658"/>
                  <a:gd name="connsiteX9" fmla="*/ 2120054 w 2435014"/>
                  <a:gd name="connsiteY9" fmla="*/ 565244 h 612658"/>
                  <a:gd name="connsiteX10" fmla="*/ 2258907 w 2435014"/>
                  <a:gd name="connsiteY10" fmla="*/ 585565 h 612658"/>
                  <a:gd name="connsiteX11" fmla="*/ 2374055 w 2435014"/>
                  <a:gd name="connsiteY11" fmla="*/ 605885 h 612658"/>
                  <a:gd name="connsiteX12" fmla="*/ 2435014 w 2435014"/>
                  <a:gd name="connsiteY12" fmla="*/ 612658 h 612658"/>
                  <a:gd name="connsiteX0" fmla="*/ 0 w 2435014"/>
                  <a:gd name="connsiteY0" fmla="*/ 409459 h 612658"/>
                  <a:gd name="connsiteX1" fmla="*/ 1073574 w 2435014"/>
                  <a:gd name="connsiteY1" fmla="*/ 483965 h 612658"/>
                  <a:gd name="connsiteX2" fmla="*/ 1330962 w 2435014"/>
                  <a:gd name="connsiteY2" fmla="*/ 219805 h 612658"/>
                  <a:gd name="connsiteX3" fmla="*/ 1391921 w 2435014"/>
                  <a:gd name="connsiteY3" fmla="*/ 50472 h 612658"/>
                  <a:gd name="connsiteX4" fmla="*/ 1459653 w 2435014"/>
                  <a:gd name="connsiteY4" fmla="*/ 3058 h 612658"/>
                  <a:gd name="connsiteX5" fmla="*/ 1557867 w 2435014"/>
                  <a:gd name="connsiteY5" fmla="*/ 138525 h 612658"/>
                  <a:gd name="connsiteX6" fmla="*/ 1662854 w 2435014"/>
                  <a:gd name="connsiteY6" fmla="*/ 280765 h 612658"/>
                  <a:gd name="connsiteX7" fmla="*/ 1737361 w 2435014"/>
                  <a:gd name="connsiteY7" fmla="*/ 338337 h 612658"/>
                  <a:gd name="connsiteX8" fmla="*/ 1916853 w 2435014"/>
                  <a:gd name="connsiteY8" fmla="*/ 402685 h 612658"/>
                  <a:gd name="connsiteX9" fmla="*/ 2055707 w 2435014"/>
                  <a:gd name="connsiteY9" fmla="*/ 555084 h 612658"/>
                  <a:gd name="connsiteX10" fmla="*/ 2258907 w 2435014"/>
                  <a:gd name="connsiteY10" fmla="*/ 585565 h 612658"/>
                  <a:gd name="connsiteX11" fmla="*/ 2374055 w 2435014"/>
                  <a:gd name="connsiteY11" fmla="*/ 605885 h 612658"/>
                  <a:gd name="connsiteX12" fmla="*/ 2435014 w 2435014"/>
                  <a:gd name="connsiteY12" fmla="*/ 612658 h 612658"/>
                  <a:gd name="connsiteX0" fmla="*/ 0 w 2435014"/>
                  <a:gd name="connsiteY0" fmla="*/ 409459 h 612658"/>
                  <a:gd name="connsiteX1" fmla="*/ 1073574 w 2435014"/>
                  <a:gd name="connsiteY1" fmla="*/ 483965 h 612658"/>
                  <a:gd name="connsiteX2" fmla="*/ 1330962 w 2435014"/>
                  <a:gd name="connsiteY2" fmla="*/ 219805 h 612658"/>
                  <a:gd name="connsiteX3" fmla="*/ 1391921 w 2435014"/>
                  <a:gd name="connsiteY3" fmla="*/ 50472 h 612658"/>
                  <a:gd name="connsiteX4" fmla="*/ 1459653 w 2435014"/>
                  <a:gd name="connsiteY4" fmla="*/ 3058 h 612658"/>
                  <a:gd name="connsiteX5" fmla="*/ 1557867 w 2435014"/>
                  <a:gd name="connsiteY5" fmla="*/ 138525 h 612658"/>
                  <a:gd name="connsiteX6" fmla="*/ 1662854 w 2435014"/>
                  <a:gd name="connsiteY6" fmla="*/ 280765 h 612658"/>
                  <a:gd name="connsiteX7" fmla="*/ 1737361 w 2435014"/>
                  <a:gd name="connsiteY7" fmla="*/ 338337 h 612658"/>
                  <a:gd name="connsiteX8" fmla="*/ 1916853 w 2435014"/>
                  <a:gd name="connsiteY8" fmla="*/ 402685 h 612658"/>
                  <a:gd name="connsiteX9" fmla="*/ 2055707 w 2435014"/>
                  <a:gd name="connsiteY9" fmla="*/ 538151 h 612658"/>
                  <a:gd name="connsiteX10" fmla="*/ 2258907 w 2435014"/>
                  <a:gd name="connsiteY10" fmla="*/ 585565 h 612658"/>
                  <a:gd name="connsiteX11" fmla="*/ 2374055 w 2435014"/>
                  <a:gd name="connsiteY11" fmla="*/ 605885 h 612658"/>
                  <a:gd name="connsiteX12" fmla="*/ 2435014 w 2435014"/>
                  <a:gd name="connsiteY12" fmla="*/ 612658 h 612658"/>
                  <a:gd name="connsiteX0" fmla="*/ 0 w 2435014"/>
                  <a:gd name="connsiteY0" fmla="*/ 409459 h 612658"/>
                  <a:gd name="connsiteX1" fmla="*/ 1073574 w 2435014"/>
                  <a:gd name="connsiteY1" fmla="*/ 483965 h 612658"/>
                  <a:gd name="connsiteX2" fmla="*/ 1330962 w 2435014"/>
                  <a:gd name="connsiteY2" fmla="*/ 219805 h 612658"/>
                  <a:gd name="connsiteX3" fmla="*/ 1391921 w 2435014"/>
                  <a:gd name="connsiteY3" fmla="*/ 50472 h 612658"/>
                  <a:gd name="connsiteX4" fmla="*/ 1459653 w 2435014"/>
                  <a:gd name="connsiteY4" fmla="*/ 3058 h 612658"/>
                  <a:gd name="connsiteX5" fmla="*/ 1557867 w 2435014"/>
                  <a:gd name="connsiteY5" fmla="*/ 138525 h 612658"/>
                  <a:gd name="connsiteX6" fmla="*/ 1662854 w 2435014"/>
                  <a:gd name="connsiteY6" fmla="*/ 280765 h 612658"/>
                  <a:gd name="connsiteX7" fmla="*/ 1737361 w 2435014"/>
                  <a:gd name="connsiteY7" fmla="*/ 338337 h 612658"/>
                  <a:gd name="connsiteX8" fmla="*/ 1916853 w 2435014"/>
                  <a:gd name="connsiteY8" fmla="*/ 402685 h 612658"/>
                  <a:gd name="connsiteX9" fmla="*/ 2055707 w 2435014"/>
                  <a:gd name="connsiteY9" fmla="*/ 538151 h 612658"/>
                  <a:gd name="connsiteX10" fmla="*/ 2258907 w 2435014"/>
                  <a:gd name="connsiteY10" fmla="*/ 585565 h 612658"/>
                  <a:gd name="connsiteX11" fmla="*/ 2374055 w 2435014"/>
                  <a:gd name="connsiteY11" fmla="*/ 605885 h 612658"/>
                  <a:gd name="connsiteX12" fmla="*/ 2435014 w 2435014"/>
                  <a:gd name="connsiteY12" fmla="*/ 612658 h 612658"/>
                  <a:gd name="connsiteX0" fmla="*/ 0 w 2238587"/>
                  <a:gd name="connsiteY0" fmla="*/ 436553 h 612658"/>
                  <a:gd name="connsiteX1" fmla="*/ 877147 w 2238587"/>
                  <a:gd name="connsiteY1" fmla="*/ 483965 h 612658"/>
                  <a:gd name="connsiteX2" fmla="*/ 1134535 w 2238587"/>
                  <a:gd name="connsiteY2" fmla="*/ 219805 h 612658"/>
                  <a:gd name="connsiteX3" fmla="*/ 1195494 w 2238587"/>
                  <a:gd name="connsiteY3" fmla="*/ 50472 h 612658"/>
                  <a:gd name="connsiteX4" fmla="*/ 1263226 w 2238587"/>
                  <a:gd name="connsiteY4" fmla="*/ 3058 h 612658"/>
                  <a:gd name="connsiteX5" fmla="*/ 1361440 w 2238587"/>
                  <a:gd name="connsiteY5" fmla="*/ 138525 h 612658"/>
                  <a:gd name="connsiteX6" fmla="*/ 1466427 w 2238587"/>
                  <a:gd name="connsiteY6" fmla="*/ 280765 h 612658"/>
                  <a:gd name="connsiteX7" fmla="*/ 1540934 w 2238587"/>
                  <a:gd name="connsiteY7" fmla="*/ 338337 h 612658"/>
                  <a:gd name="connsiteX8" fmla="*/ 1720426 w 2238587"/>
                  <a:gd name="connsiteY8" fmla="*/ 402685 h 612658"/>
                  <a:gd name="connsiteX9" fmla="*/ 1859280 w 2238587"/>
                  <a:gd name="connsiteY9" fmla="*/ 538151 h 612658"/>
                  <a:gd name="connsiteX10" fmla="*/ 2062480 w 2238587"/>
                  <a:gd name="connsiteY10" fmla="*/ 585565 h 612658"/>
                  <a:gd name="connsiteX11" fmla="*/ 2177628 w 2238587"/>
                  <a:gd name="connsiteY11" fmla="*/ 605885 h 612658"/>
                  <a:gd name="connsiteX12" fmla="*/ 2238587 w 2238587"/>
                  <a:gd name="connsiteY12" fmla="*/ 612658 h 612658"/>
                  <a:gd name="connsiteX0" fmla="*/ 0 w 2089574"/>
                  <a:gd name="connsiteY0" fmla="*/ 460260 h 612658"/>
                  <a:gd name="connsiteX1" fmla="*/ 728134 w 2089574"/>
                  <a:gd name="connsiteY1" fmla="*/ 483965 h 612658"/>
                  <a:gd name="connsiteX2" fmla="*/ 985522 w 2089574"/>
                  <a:gd name="connsiteY2" fmla="*/ 219805 h 612658"/>
                  <a:gd name="connsiteX3" fmla="*/ 1046481 w 2089574"/>
                  <a:gd name="connsiteY3" fmla="*/ 50472 h 612658"/>
                  <a:gd name="connsiteX4" fmla="*/ 1114213 w 2089574"/>
                  <a:gd name="connsiteY4" fmla="*/ 3058 h 612658"/>
                  <a:gd name="connsiteX5" fmla="*/ 1212427 w 2089574"/>
                  <a:gd name="connsiteY5" fmla="*/ 138525 h 612658"/>
                  <a:gd name="connsiteX6" fmla="*/ 1317414 w 2089574"/>
                  <a:gd name="connsiteY6" fmla="*/ 280765 h 612658"/>
                  <a:gd name="connsiteX7" fmla="*/ 1391921 w 2089574"/>
                  <a:gd name="connsiteY7" fmla="*/ 338337 h 612658"/>
                  <a:gd name="connsiteX8" fmla="*/ 1571413 w 2089574"/>
                  <a:gd name="connsiteY8" fmla="*/ 402685 h 612658"/>
                  <a:gd name="connsiteX9" fmla="*/ 1710267 w 2089574"/>
                  <a:gd name="connsiteY9" fmla="*/ 538151 h 612658"/>
                  <a:gd name="connsiteX10" fmla="*/ 1913467 w 2089574"/>
                  <a:gd name="connsiteY10" fmla="*/ 585565 h 612658"/>
                  <a:gd name="connsiteX11" fmla="*/ 2028615 w 2089574"/>
                  <a:gd name="connsiteY11" fmla="*/ 605885 h 612658"/>
                  <a:gd name="connsiteX12" fmla="*/ 2089574 w 2089574"/>
                  <a:gd name="connsiteY12" fmla="*/ 612658 h 612658"/>
                  <a:gd name="connsiteX0" fmla="*/ 0 w 2089574"/>
                  <a:gd name="connsiteY0" fmla="*/ 457974 h 610372"/>
                  <a:gd name="connsiteX1" fmla="*/ 728134 w 2089574"/>
                  <a:gd name="connsiteY1" fmla="*/ 481679 h 610372"/>
                  <a:gd name="connsiteX2" fmla="*/ 965202 w 2089574"/>
                  <a:gd name="connsiteY2" fmla="*/ 220906 h 610372"/>
                  <a:gd name="connsiteX3" fmla="*/ 1046481 w 2089574"/>
                  <a:gd name="connsiteY3" fmla="*/ 48186 h 610372"/>
                  <a:gd name="connsiteX4" fmla="*/ 1114213 w 2089574"/>
                  <a:gd name="connsiteY4" fmla="*/ 772 h 610372"/>
                  <a:gd name="connsiteX5" fmla="*/ 1212427 w 2089574"/>
                  <a:gd name="connsiteY5" fmla="*/ 136239 h 610372"/>
                  <a:gd name="connsiteX6" fmla="*/ 1317414 w 2089574"/>
                  <a:gd name="connsiteY6" fmla="*/ 278479 h 610372"/>
                  <a:gd name="connsiteX7" fmla="*/ 1391921 w 2089574"/>
                  <a:gd name="connsiteY7" fmla="*/ 336051 h 610372"/>
                  <a:gd name="connsiteX8" fmla="*/ 1571413 w 2089574"/>
                  <a:gd name="connsiteY8" fmla="*/ 400399 h 610372"/>
                  <a:gd name="connsiteX9" fmla="*/ 1710267 w 2089574"/>
                  <a:gd name="connsiteY9" fmla="*/ 535865 h 610372"/>
                  <a:gd name="connsiteX10" fmla="*/ 1913467 w 2089574"/>
                  <a:gd name="connsiteY10" fmla="*/ 583279 h 610372"/>
                  <a:gd name="connsiteX11" fmla="*/ 2028615 w 2089574"/>
                  <a:gd name="connsiteY11" fmla="*/ 603599 h 610372"/>
                  <a:gd name="connsiteX12" fmla="*/ 2089574 w 2089574"/>
                  <a:gd name="connsiteY12" fmla="*/ 610372 h 610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89574" h="610372">
                    <a:moveTo>
                      <a:pt x="0" y="457974"/>
                    </a:moveTo>
                    <a:cubicBezTo>
                      <a:pt x="218158" y="485914"/>
                      <a:pt x="567267" y="521190"/>
                      <a:pt x="728134" y="481679"/>
                    </a:cubicBezTo>
                    <a:cubicBezTo>
                      <a:pt x="889001" y="442168"/>
                      <a:pt x="912144" y="357501"/>
                      <a:pt x="965202" y="220906"/>
                    </a:cubicBezTo>
                    <a:cubicBezTo>
                      <a:pt x="1018260" y="84311"/>
                      <a:pt x="1021646" y="84875"/>
                      <a:pt x="1046481" y="48186"/>
                    </a:cubicBezTo>
                    <a:cubicBezTo>
                      <a:pt x="1071316" y="11497"/>
                      <a:pt x="1073008" y="-3743"/>
                      <a:pt x="1114213" y="772"/>
                    </a:cubicBezTo>
                    <a:cubicBezTo>
                      <a:pt x="1155418" y="5287"/>
                      <a:pt x="1178560" y="89955"/>
                      <a:pt x="1212427" y="136239"/>
                    </a:cubicBezTo>
                    <a:cubicBezTo>
                      <a:pt x="1246294" y="182523"/>
                      <a:pt x="1287498" y="245177"/>
                      <a:pt x="1317414" y="278479"/>
                    </a:cubicBezTo>
                    <a:cubicBezTo>
                      <a:pt x="1347330" y="311781"/>
                      <a:pt x="1349588" y="315731"/>
                      <a:pt x="1391921" y="336051"/>
                    </a:cubicBezTo>
                    <a:cubicBezTo>
                      <a:pt x="1434254" y="356371"/>
                      <a:pt x="1518355" y="367097"/>
                      <a:pt x="1571413" y="400399"/>
                    </a:cubicBezTo>
                    <a:cubicBezTo>
                      <a:pt x="1624471" y="433701"/>
                      <a:pt x="1710267" y="535865"/>
                      <a:pt x="1710267" y="535865"/>
                    </a:cubicBezTo>
                    <a:cubicBezTo>
                      <a:pt x="1794933" y="568604"/>
                      <a:pt x="1845734" y="567474"/>
                      <a:pt x="1913467" y="583279"/>
                    </a:cubicBezTo>
                    <a:lnTo>
                      <a:pt x="2028615" y="603599"/>
                    </a:lnTo>
                    <a:lnTo>
                      <a:pt x="2089574" y="610372"/>
                    </a:lnTo>
                  </a:path>
                </a:pathLst>
              </a:custGeom>
              <a:noFill/>
              <a:ln w="2540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CE574C24-AC11-7841-2097-C5DDE7C24300}"/>
                  </a:ext>
                </a:extLst>
              </p:cNvPr>
              <p:cNvSpPr txBox="1"/>
              <p:nvPr/>
            </p:nvSpPr>
            <p:spPr>
              <a:xfrm>
                <a:off x="6285589" y="5897620"/>
                <a:ext cx="971504" cy="2804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SK" sz="1400">
                    <a:solidFill>
                      <a:schemeClr val="bg1"/>
                    </a:solidFill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wavelength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BF5E8306-41A2-E260-1CF0-CBB75D7A50FF}"/>
                  </a:ext>
                </a:extLst>
              </p:cNvPr>
              <p:cNvSpPr txBox="1"/>
              <p:nvPr/>
            </p:nvSpPr>
            <p:spPr>
              <a:xfrm rot="16200000">
                <a:off x="4651947" y="5007314"/>
                <a:ext cx="448657" cy="2804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SK" sz="1400">
                    <a:solidFill>
                      <a:schemeClr val="bg1"/>
                    </a:solidFill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flux</a:t>
                </a:r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5685B0D9-0CD1-D6BE-C085-FF21316E30E0}"/>
                </a:ext>
              </a:extLst>
            </p:cNvPr>
            <p:cNvGrpSpPr/>
            <p:nvPr/>
          </p:nvGrpSpPr>
          <p:grpSpPr>
            <a:xfrm>
              <a:off x="5961791" y="4580387"/>
              <a:ext cx="450117" cy="1356118"/>
              <a:chOff x="5961791" y="4580387"/>
              <a:chExt cx="450117" cy="1356118"/>
            </a:xfrm>
          </p:grpSpPr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C9C8C42F-FE66-5250-6354-3B338D32B8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07129" y="4921422"/>
                <a:ext cx="15642" cy="1015083"/>
              </a:xfrm>
              <a:prstGeom prst="line">
                <a:avLst/>
              </a:prstGeom>
              <a:ln w="12700">
                <a:solidFill>
                  <a:srgbClr val="F2A372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013A6E2B-586F-FC34-9A10-6AD2381F0DE5}"/>
                  </a:ext>
                </a:extLst>
              </p:cNvPr>
              <p:cNvSpPr txBox="1"/>
              <p:nvPr/>
            </p:nvSpPr>
            <p:spPr>
              <a:xfrm>
                <a:off x="5961791" y="4580387"/>
                <a:ext cx="450117" cy="2804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SK" sz="1400">
                    <a:solidFill>
                      <a:srgbClr val="F2A372"/>
                    </a:solidFill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Ly</a:t>
                </a:r>
                <a:r>
                  <a:rPr lang="en-SK" sz="1400" i="1">
                    <a:solidFill>
                      <a:srgbClr val="F2A372"/>
                    </a:solidFill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⍺</a:t>
                </a:r>
              </a:p>
            </p:txBody>
          </p:sp>
        </p:grp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5D7B2DA-CB21-6560-224C-9B6E6A5F8807}"/>
              </a:ext>
            </a:extLst>
          </p:cNvPr>
          <p:cNvGrpSpPr/>
          <p:nvPr/>
        </p:nvGrpSpPr>
        <p:grpSpPr>
          <a:xfrm>
            <a:off x="3759017" y="3057953"/>
            <a:ext cx="6416754" cy="463345"/>
            <a:chOff x="3823564" y="3326894"/>
            <a:chExt cx="6859299" cy="463345"/>
          </a:xfrm>
        </p:grpSpPr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7893AC7E-FA88-509B-C597-C9DE5505BF46}"/>
                </a:ext>
              </a:extLst>
            </p:cNvPr>
            <p:cNvSpPr/>
            <p:nvPr/>
          </p:nvSpPr>
          <p:spPr>
            <a:xfrm>
              <a:off x="3823564" y="3326894"/>
              <a:ext cx="6859299" cy="138657"/>
            </a:xfrm>
            <a:custGeom>
              <a:avLst/>
              <a:gdLst>
                <a:gd name="connsiteX0" fmla="*/ 0 w 1773382"/>
                <a:gd name="connsiteY0" fmla="*/ 195045 h 392367"/>
                <a:gd name="connsiteX1" fmla="*/ 96982 w 1773382"/>
                <a:gd name="connsiteY1" fmla="*/ 5700 h 392367"/>
                <a:gd name="connsiteX2" fmla="*/ 198582 w 1773382"/>
                <a:gd name="connsiteY2" fmla="*/ 389009 h 392367"/>
                <a:gd name="connsiteX3" fmla="*/ 300182 w 1773382"/>
                <a:gd name="connsiteY3" fmla="*/ 5700 h 392367"/>
                <a:gd name="connsiteX4" fmla="*/ 378691 w 1773382"/>
                <a:gd name="connsiteY4" fmla="*/ 389009 h 392367"/>
                <a:gd name="connsiteX5" fmla="*/ 484909 w 1773382"/>
                <a:gd name="connsiteY5" fmla="*/ 10318 h 392367"/>
                <a:gd name="connsiteX6" fmla="*/ 549564 w 1773382"/>
                <a:gd name="connsiteY6" fmla="*/ 384390 h 392367"/>
                <a:gd name="connsiteX7" fmla="*/ 646546 w 1773382"/>
                <a:gd name="connsiteY7" fmla="*/ 14936 h 392367"/>
                <a:gd name="connsiteX8" fmla="*/ 711200 w 1773382"/>
                <a:gd name="connsiteY8" fmla="*/ 379772 h 392367"/>
                <a:gd name="connsiteX9" fmla="*/ 785091 w 1773382"/>
                <a:gd name="connsiteY9" fmla="*/ 14936 h 392367"/>
                <a:gd name="connsiteX10" fmla="*/ 882073 w 1773382"/>
                <a:gd name="connsiteY10" fmla="*/ 379772 h 392367"/>
                <a:gd name="connsiteX11" fmla="*/ 951346 w 1773382"/>
                <a:gd name="connsiteY11" fmla="*/ 5700 h 392367"/>
                <a:gd name="connsiteX12" fmla="*/ 1048328 w 1773382"/>
                <a:gd name="connsiteY12" fmla="*/ 375154 h 392367"/>
                <a:gd name="connsiteX13" fmla="*/ 1131455 w 1773382"/>
                <a:gd name="connsiteY13" fmla="*/ 5700 h 392367"/>
                <a:gd name="connsiteX14" fmla="*/ 1233055 w 1773382"/>
                <a:gd name="connsiteY14" fmla="*/ 379772 h 392367"/>
                <a:gd name="connsiteX15" fmla="*/ 1325418 w 1773382"/>
                <a:gd name="connsiteY15" fmla="*/ 14936 h 392367"/>
                <a:gd name="connsiteX16" fmla="*/ 1427018 w 1773382"/>
                <a:gd name="connsiteY16" fmla="*/ 384390 h 392367"/>
                <a:gd name="connsiteX17" fmla="*/ 1524000 w 1773382"/>
                <a:gd name="connsiteY17" fmla="*/ 10318 h 392367"/>
                <a:gd name="connsiteX18" fmla="*/ 1625600 w 1773382"/>
                <a:gd name="connsiteY18" fmla="*/ 389009 h 392367"/>
                <a:gd name="connsiteX19" fmla="*/ 1685637 w 1773382"/>
                <a:gd name="connsiteY19" fmla="*/ 195045 h 392367"/>
                <a:gd name="connsiteX20" fmla="*/ 1773382 w 1773382"/>
                <a:gd name="connsiteY20" fmla="*/ 181190 h 392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73382" h="392367">
                  <a:moveTo>
                    <a:pt x="0" y="195045"/>
                  </a:moveTo>
                  <a:cubicBezTo>
                    <a:pt x="31942" y="84209"/>
                    <a:pt x="63885" y="-26627"/>
                    <a:pt x="96982" y="5700"/>
                  </a:cubicBezTo>
                  <a:cubicBezTo>
                    <a:pt x="130079" y="38027"/>
                    <a:pt x="164715" y="389009"/>
                    <a:pt x="198582" y="389009"/>
                  </a:cubicBezTo>
                  <a:cubicBezTo>
                    <a:pt x="232449" y="389009"/>
                    <a:pt x="270164" y="5700"/>
                    <a:pt x="300182" y="5700"/>
                  </a:cubicBezTo>
                  <a:cubicBezTo>
                    <a:pt x="330200" y="5700"/>
                    <a:pt x="347903" y="388239"/>
                    <a:pt x="378691" y="389009"/>
                  </a:cubicBezTo>
                  <a:cubicBezTo>
                    <a:pt x="409479" y="389779"/>
                    <a:pt x="456430" y="11088"/>
                    <a:pt x="484909" y="10318"/>
                  </a:cubicBezTo>
                  <a:cubicBezTo>
                    <a:pt x="513388" y="9548"/>
                    <a:pt x="522625" y="383620"/>
                    <a:pt x="549564" y="384390"/>
                  </a:cubicBezTo>
                  <a:cubicBezTo>
                    <a:pt x="576503" y="385160"/>
                    <a:pt x="619607" y="15706"/>
                    <a:pt x="646546" y="14936"/>
                  </a:cubicBezTo>
                  <a:cubicBezTo>
                    <a:pt x="673485" y="14166"/>
                    <a:pt x="688109" y="379772"/>
                    <a:pt x="711200" y="379772"/>
                  </a:cubicBezTo>
                  <a:cubicBezTo>
                    <a:pt x="734291" y="379772"/>
                    <a:pt x="756612" y="14936"/>
                    <a:pt x="785091" y="14936"/>
                  </a:cubicBezTo>
                  <a:cubicBezTo>
                    <a:pt x="813570" y="14936"/>
                    <a:pt x="854364" y="381311"/>
                    <a:pt x="882073" y="379772"/>
                  </a:cubicBezTo>
                  <a:cubicBezTo>
                    <a:pt x="909782" y="378233"/>
                    <a:pt x="923637" y="6470"/>
                    <a:pt x="951346" y="5700"/>
                  </a:cubicBezTo>
                  <a:cubicBezTo>
                    <a:pt x="979055" y="4930"/>
                    <a:pt x="1018310" y="375154"/>
                    <a:pt x="1048328" y="375154"/>
                  </a:cubicBezTo>
                  <a:cubicBezTo>
                    <a:pt x="1078346" y="375154"/>
                    <a:pt x="1100667" y="4930"/>
                    <a:pt x="1131455" y="5700"/>
                  </a:cubicBezTo>
                  <a:cubicBezTo>
                    <a:pt x="1162243" y="6470"/>
                    <a:pt x="1200728" y="378233"/>
                    <a:pt x="1233055" y="379772"/>
                  </a:cubicBezTo>
                  <a:cubicBezTo>
                    <a:pt x="1265382" y="381311"/>
                    <a:pt x="1293091" y="14166"/>
                    <a:pt x="1325418" y="14936"/>
                  </a:cubicBezTo>
                  <a:cubicBezTo>
                    <a:pt x="1357745" y="15706"/>
                    <a:pt x="1393921" y="385160"/>
                    <a:pt x="1427018" y="384390"/>
                  </a:cubicBezTo>
                  <a:cubicBezTo>
                    <a:pt x="1460115" y="383620"/>
                    <a:pt x="1490903" y="9548"/>
                    <a:pt x="1524000" y="10318"/>
                  </a:cubicBezTo>
                  <a:cubicBezTo>
                    <a:pt x="1557097" y="11088"/>
                    <a:pt x="1598660" y="358221"/>
                    <a:pt x="1625600" y="389009"/>
                  </a:cubicBezTo>
                  <a:cubicBezTo>
                    <a:pt x="1652540" y="419797"/>
                    <a:pt x="1661007" y="229682"/>
                    <a:pt x="1685637" y="195045"/>
                  </a:cubicBezTo>
                  <a:cubicBezTo>
                    <a:pt x="1710267" y="160408"/>
                    <a:pt x="1741824" y="170799"/>
                    <a:pt x="1773382" y="181190"/>
                  </a:cubicBezTo>
                </a:path>
              </a:pathLst>
            </a:custGeom>
            <a:noFill/>
            <a:ln w="25400">
              <a:solidFill>
                <a:srgbClr val="F2A372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1720FB4C-FB3A-E781-1B03-1A10E7A3C6C0}"/>
                </a:ext>
              </a:extLst>
            </p:cNvPr>
            <p:cNvSpPr txBox="1"/>
            <p:nvPr/>
          </p:nvSpPr>
          <p:spPr>
            <a:xfrm>
              <a:off x="4277540" y="3482462"/>
              <a:ext cx="7120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sz="1400">
                  <a:solidFill>
                    <a:srgbClr val="F2A372"/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1216 Å</a:t>
              </a:r>
              <a:endParaRPr lang="en-SK" sz="1400" i="1">
                <a:solidFill>
                  <a:srgbClr val="F2A372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EB8C82CE-9BE5-52ED-9F78-9265402865DF}"/>
              </a:ext>
            </a:extLst>
          </p:cNvPr>
          <p:cNvGrpSpPr/>
          <p:nvPr/>
        </p:nvGrpSpPr>
        <p:grpSpPr>
          <a:xfrm>
            <a:off x="6077105" y="1904027"/>
            <a:ext cx="4362796" cy="1933631"/>
            <a:chOff x="6141653" y="2172968"/>
            <a:chExt cx="4362796" cy="1933631"/>
          </a:xfrm>
        </p:grpSpPr>
        <p:sp>
          <p:nvSpPr>
            <p:cNvPr id="87" name="Cloud 86">
              <a:extLst>
                <a:ext uri="{FF2B5EF4-FFF2-40B4-BE49-F238E27FC236}">
                  <a16:creationId xmlns:a16="http://schemas.microsoft.com/office/drawing/2014/main" id="{351A6598-53A8-BAF9-698C-97590FB9BFE0}"/>
                </a:ext>
              </a:extLst>
            </p:cNvPr>
            <p:cNvSpPr/>
            <p:nvPr/>
          </p:nvSpPr>
          <p:spPr>
            <a:xfrm>
              <a:off x="6141653" y="2584721"/>
              <a:ext cx="708631" cy="589040"/>
            </a:xfrm>
            <a:prstGeom prst="cloud">
              <a:avLst/>
            </a:prstGeom>
            <a:solidFill>
              <a:srgbClr val="40212A"/>
            </a:solidFill>
            <a:ln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K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HI</a:t>
              </a:r>
            </a:p>
          </p:txBody>
        </p:sp>
        <p:sp>
          <p:nvSpPr>
            <p:cNvPr id="88" name="Cloud 87">
              <a:extLst>
                <a:ext uri="{FF2B5EF4-FFF2-40B4-BE49-F238E27FC236}">
                  <a16:creationId xmlns:a16="http://schemas.microsoft.com/office/drawing/2014/main" id="{C944154C-951C-BB3A-D2A1-AC86578CE884}"/>
                </a:ext>
              </a:extLst>
            </p:cNvPr>
            <p:cNvSpPr/>
            <p:nvPr/>
          </p:nvSpPr>
          <p:spPr>
            <a:xfrm>
              <a:off x="7796156" y="3517559"/>
              <a:ext cx="708631" cy="589040"/>
            </a:xfrm>
            <a:prstGeom prst="cloud">
              <a:avLst/>
            </a:prstGeom>
            <a:solidFill>
              <a:srgbClr val="40212A"/>
            </a:solidFill>
            <a:ln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K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HI</a:t>
              </a:r>
            </a:p>
          </p:txBody>
        </p:sp>
        <p:sp>
          <p:nvSpPr>
            <p:cNvPr id="89" name="Cloud 88">
              <a:extLst>
                <a:ext uri="{FF2B5EF4-FFF2-40B4-BE49-F238E27FC236}">
                  <a16:creationId xmlns:a16="http://schemas.microsoft.com/office/drawing/2014/main" id="{8D8DAF01-A2C9-3AD2-54D2-5A27AEC7D57F}"/>
                </a:ext>
              </a:extLst>
            </p:cNvPr>
            <p:cNvSpPr/>
            <p:nvPr/>
          </p:nvSpPr>
          <p:spPr>
            <a:xfrm>
              <a:off x="9285172" y="2172968"/>
              <a:ext cx="1219277" cy="1013508"/>
            </a:xfrm>
            <a:prstGeom prst="cloud">
              <a:avLst/>
            </a:prstGeom>
            <a:solidFill>
              <a:srgbClr val="40212A"/>
            </a:solidFill>
            <a:ln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K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HI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264E6200-FB90-F99D-E6F1-5F1BD0818573}"/>
              </a:ext>
            </a:extLst>
          </p:cNvPr>
          <p:cNvGrpSpPr/>
          <p:nvPr/>
        </p:nvGrpSpPr>
        <p:grpSpPr>
          <a:xfrm>
            <a:off x="4930251" y="2036732"/>
            <a:ext cx="3948932" cy="2122787"/>
            <a:chOff x="4994799" y="2305673"/>
            <a:chExt cx="3948932" cy="2122787"/>
          </a:xfrm>
        </p:grpSpPr>
        <p:sp>
          <p:nvSpPr>
            <p:cNvPr id="91" name="Cloud 90">
              <a:extLst>
                <a:ext uri="{FF2B5EF4-FFF2-40B4-BE49-F238E27FC236}">
                  <a16:creationId xmlns:a16="http://schemas.microsoft.com/office/drawing/2014/main" id="{1A5923C1-D547-D160-8828-78D2225D3468}"/>
                </a:ext>
              </a:extLst>
            </p:cNvPr>
            <p:cNvSpPr/>
            <p:nvPr/>
          </p:nvSpPr>
          <p:spPr>
            <a:xfrm>
              <a:off x="5165469" y="3322501"/>
              <a:ext cx="1330499" cy="1105959"/>
            </a:xfrm>
            <a:prstGeom prst="cloud">
              <a:avLst/>
            </a:prstGeom>
            <a:solidFill>
              <a:srgbClr val="41232B"/>
            </a:solidFill>
            <a:ln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K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HI</a:t>
              </a:r>
            </a:p>
          </p:txBody>
        </p:sp>
        <p:sp>
          <p:nvSpPr>
            <p:cNvPr id="92" name="Cloud 91">
              <a:extLst>
                <a:ext uri="{FF2B5EF4-FFF2-40B4-BE49-F238E27FC236}">
                  <a16:creationId xmlns:a16="http://schemas.microsoft.com/office/drawing/2014/main" id="{2EBC142D-BD2A-45E2-4555-63034FDDB7E0}"/>
                </a:ext>
              </a:extLst>
            </p:cNvPr>
            <p:cNvSpPr/>
            <p:nvPr/>
          </p:nvSpPr>
          <p:spPr>
            <a:xfrm>
              <a:off x="4994799" y="2305673"/>
              <a:ext cx="889173" cy="739113"/>
            </a:xfrm>
            <a:prstGeom prst="cloud">
              <a:avLst/>
            </a:prstGeom>
            <a:solidFill>
              <a:srgbClr val="41232B"/>
            </a:solidFill>
            <a:ln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K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HI</a:t>
              </a:r>
            </a:p>
          </p:txBody>
        </p:sp>
        <p:sp>
          <p:nvSpPr>
            <p:cNvPr id="93" name="Cloud 92">
              <a:extLst>
                <a:ext uri="{FF2B5EF4-FFF2-40B4-BE49-F238E27FC236}">
                  <a16:creationId xmlns:a16="http://schemas.microsoft.com/office/drawing/2014/main" id="{2010EDB9-F4EF-D15D-75A0-76FCF7B7E81C}"/>
                </a:ext>
              </a:extLst>
            </p:cNvPr>
            <p:cNvSpPr/>
            <p:nvPr/>
          </p:nvSpPr>
          <p:spPr>
            <a:xfrm>
              <a:off x="8235100" y="3728003"/>
              <a:ext cx="708631" cy="589040"/>
            </a:xfrm>
            <a:prstGeom prst="cloud">
              <a:avLst/>
            </a:prstGeom>
            <a:solidFill>
              <a:srgbClr val="41232B"/>
            </a:solidFill>
            <a:ln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K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HI</a:t>
              </a:r>
            </a:p>
          </p:txBody>
        </p:sp>
      </p:grp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E92559B1-F604-4647-89A4-469410B55ADB}"/>
              </a:ext>
            </a:extLst>
          </p:cNvPr>
          <p:cNvCxnSpPr>
            <a:cxnSpLocks/>
          </p:cNvCxnSpPr>
          <p:nvPr/>
        </p:nvCxnSpPr>
        <p:spPr>
          <a:xfrm>
            <a:off x="9045210" y="4456590"/>
            <a:ext cx="17169" cy="1114150"/>
          </a:xfrm>
          <a:prstGeom prst="line">
            <a:avLst/>
          </a:prstGeom>
          <a:ln w="12700">
            <a:solidFill>
              <a:srgbClr val="F2A37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8B87CF6F-EAEC-12EC-48F5-3FAE2E6731D1}"/>
              </a:ext>
            </a:extLst>
          </p:cNvPr>
          <p:cNvGrpSpPr/>
          <p:nvPr/>
        </p:nvGrpSpPr>
        <p:grpSpPr>
          <a:xfrm>
            <a:off x="7437937" y="4454122"/>
            <a:ext cx="3938714" cy="1378917"/>
            <a:chOff x="7437937" y="4454122"/>
            <a:chExt cx="3938714" cy="1378917"/>
          </a:xfrm>
        </p:grpSpPr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D682B179-22FA-8029-824E-A3D09535CF48}"/>
                </a:ext>
              </a:extLst>
            </p:cNvPr>
            <p:cNvSpPr/>
            <p:nvPr/>
          </p:nvSpPr>
          <p:spPr>
            <a:xfrm>
              <a:off x="7838651" y="4494688"/>
              <a:ext cx="2293506" cy="669941"/>
            </a:xfrm>
            <a:custGeom>
              <a:avLst/>
              <a:gdLst>
                <a:gd name="connsiteX0" fmla="*/ 0 w 2174240"/>
                <a:gd name="connsiteY0" fmla="*/ 462390 h 641883"/>
                <a:gd name="connsiteX1" fmla="*/ 568960 w 2174240"/>
                <a:gd name="connsiteY1" fmla="*/ 472550 h 641883"/>
                <a:gd name="connsiteX2" fmla="*/ 795867 w 2174240"/>
                <a:gd name="connsiteY2" fmla="*/ 188070 h 641883"/>
                <a:gd name="connsiteX3" fmla="*/ 887307 w 2174240"/>
                <a:gd name="connsiteY3" fmla="*/ 39057 h 641883"/>
                <a:gd name="connsiteX4" fmla="*/ 982133 w 2174240"/>
                <a:gd name="connsiteY4" fmla="*/ 5190 h 641883"/>
                <a:gd name="connsiteX5" fmla="*/ 1053253 w 2174240"/>
                <a:gd name="connsiteY5" fmla="*/ 127110 h 641883"/>
                <a:gd name="connsiteX6" fmla="*/ 1124373 w 2174240"/>
                <a:gd name="connsiteY6" fmla="*/ 364177 h 641883"/>
                <a:gd name="connsiteX7" fmla="*/ 1161627 w 2174240"/>
                <a:gd name="connsiteY7" fmla="*/ 489483 h 641883"/>
                <a:gd name="connsiteX8" fmla="*/ 1276773 w 2174240"/>
                <a:gd name="connsiteY8" fmla="*/ 499643 h 641883"/>
                <a:gd name="connsiteX9" fmla="*/ 1466427 w 2174240"/>
                <a:gd name="connsiteY9" fmla="*/ 530123 h 641883"/>
                <a:gd name="connsiteX10" fmla="*/ 1754293 w 2174240"/>
                <a:gd name="connsiteY10" fmla="*/ 574150 h 641883"/>
                <a:gd name="connsiteX11" fmla="*/ 2174240 w 2174240"/>
                <a:gd name="connsiteY11" fmla="*/ 641883 h 641883"/>
                <a:gd name="connsiteX12" fmla="*/ 2174240 w 2174240"/>
                <a:gd name="connsiteY12" fmla="*/ 641883 h 641883"/>
                <a:gd name="connsiteX0" fmla="*/ 0 w 2174240"/>
                <a:gd name="connsiteY0" fmla="*/ 462390 h 641883"/>
                <a:gd name="connsiteX1" fmla="*/ 568960 w 2174240"/>
                <a:gd name="connsiteY1" fmla="*/ 472550 h 641883"/>
                <a:gd name="connsiteX2" fmla="*/ 795867 w 2174240"/>
                <a:gd name="connsiteY2" fmla="*/ 188070 h 641883"/>
                <a:gd name="connsiteX3" fmla="*/ 887307 w 2174240"/>
                <a:gd name="connsiteY3" fmla="*/ 39057 h 641883"/>
                <a:gd name="connsiteX4" fmla="*/ 982133 w 2174240"/>
                <a:gd name="connsiteY4" fmla="*/ 5190 h 641883"/>
                <a:gd name="connsiteX5" fmla="*/ 1053253 w 2174240"/>
                <a:gd name="connsiteY5" fmla="*/ 127110 h 641883"/>
                <a:gd name="connsiteX6" fmla="*/ 1124373 w 2174240"/>
                <a:gd name="connsiteY6" fmla="*/ 364177 h 641883"/>
                <a:gd name="connsiteX7" fmla="*/ 1212427 w 2174240"/>
                <a:gd name="connsiteY7" fmla="*/ 364176 h 641883"/>
                <a:gd name="connsiteX8" fmla="*/ 1276773 w 2174240"/>
                <a:gd name="connsiteY8" fmla="*/ 499643 h 641883"/>
                <a:gd name="connsiteX9" fmla="*/ 1466427 w 2174240"/>
                <a:gd name="connsiteY9" fmla="*/ 530123 h 641883"/>
                <a:gd name="connsiteX10" fmla="*/ 1754293 w 2174240"/>
                <a:gd name="connsiteY10" fmla="*/ 574150 h 641883"/>
                <a:gd name="connsiteX11" fmla="*/ 2174240 w 2174240"/>
                <a:gd name="connsiteY11" fmla="*/ 641883 h 641883"/>
                <a:gd name="connsiteX12" fmla="*/ 2174240 w 2174240"/>
                <a:gd name="connsiteY12" fmla="*/ 641883 h 641883"/>
                <a:gd name="connsiteX0" fmla="*/ 0 w 2174240"/>
                <a:gd name="connsiteY0" fmla="*/ 462390 h 641883"/>
                <a:gd name="connsiteX1" fmla="*/ 568960 w 2174240"/>
                <a:gd name="connsiteY1" fmla="*/ 472550 h 641883"/>
                <a:gd name="connsiteX2" fmla="*/ 795867 w 2174240"/>
                <a:gd name="connsiteY2" fmla="*/ 188070 h 641883"/>
                <a:gd name="connsiteX3" fmla="*/ 887307 w 2174240"/>
                <a:gd name="connsiteY3" fmla="*/ 39057 h 641883"/>
                <a:gd name="connsiteX4" fmla="*/ 982133 w 2174240"/>
                <a:gd name="connsiteY4" fmla="*/ 5190 h 641883"/>
                <a:gd name="connsiteX5" fmla="*/ 1053253 w 2174240"/>
                <a:gd name="connsiteY5" fmla="*/ 127110 h 641883"/>
                <a:gd name="connsiteX6" fmla="*/ 1158240 w 2174240"/>
                <a:gd name="connsiteY6" fmla="*/ 269350 h 641883"/>
                <a:gd name="connsiteX7" fmla="*/ 1212427 w 2174240"/>
                <a:gd name="connsiteY7" fmla="*/ 364176 h 641883"/>
                <a:gd name="connsiteX8" fmla="*/ 1276773 w 2174240"/>
                <a:gd name="connsiteY8" fmla="*/ 499643 h 641883"/>
                <a:gd name="connsiteX9" fmla="*/ 1466427 w 2174240"/>
                <a:gd name="connsiteY9" fmla="*/ 530123 h 641883"/>
                <a:gd name="connsiteX10" fmla="*/ 1754293 w 2174240"/>
                <a:gd name="connsiteY10" fmla="*/ 574150 h 641883"/>
                <a:gd name="connsiteX11" fmla="*/ 2174240 w 2174240"/>
                <a:gd name="connsiteY11" fmla="*/ 641883 h 641883"/>
                <a:gd name="connsiteX12" fmla="*/ 2174240 w 2174240"/>
                <a:gd name="connsiteY12" fmla="*/ 641883 h 641883"/>
                <a:gd name="connsiteX0" fmla="*/ 0 w 2174240"/>
                <a:gd name="connsiteY0" fmla="*/ 462390 h 641883"/>
                <a:gd name="connsiteX1" fmla="*/ 568960 w 2174240"/>
                <a:gd name="connsiteY1" fmla="*/ 472550 h 641883"/>
                <a:gd name="connsiteX2" fmla="*/ 795867 w 2174240"/>
                <a:gd name="connsiteY2" fmla="*/ 188070 h 641883"/>
                <a:gd name="connsiteX3" fmla="*/ 887307 w 2174240"/>
                <a:gd name="connsiteY3" fmla="*/ 39057 h 641883"/>
                <a:gd name="connsiteX4" fmla="*/ 982133 w 2174240"/>
                <a:gd name="connsiteY4" fmla="*/ 5190 h 641883"/>
                <a:gd name="connsiteX5" fmla="*/ 1053253 w 2174240"/>
                <a:gd name="connsiteY5" fmla="*/ 127110 h 641883"/>
                <a:gd name="connsiteX6" fmla="*/ 1158240 w 2174240"/>
                <a:gd name="connsiteY6" fmla="*/ 269350 h 641883"/>
                <a:gd name="connsiteX7" fmla="*/ 1212427 w 2174240"/>
                <a:gd name="connsiteY7" fmla="*/ 364176 h 641883"/>
                <a:gd name="connsiteX8" fmla="*/ 1347893 w 2174240"/>
                <a:gd name="connsiteY8" fmla="*/ 411590 h 641883"/>
                <a:gd name="connsiteX9" fmla="*/ 1466427 w 2174240"/>
                <a:gd name="connsiteY9" fmla="*/ 530123 h 641883"/>
                <a:gd name="connsiteX10" fmla="*/ 1754293 w 2174240"/>
                <a:gd name="connsiteY10" fmla="*/ 574150 h 641883"/>
                <a:gd name="connsiteX11" fmla="*/ 2174240 w 2174240"/>
                <a:gd name="connsiteY11" fmla="*/ 641883 h 641883"/>
                <a:gd name="connsiteX12" fmla="*/ 2174240 w 2174240"/>
                <a:gd name="connsiteY12" fmla="*/ 641883 h 641883"/>
                <a:gd name="connsiteX0" fmla="*/ 0 w 2174240"/>
                <a:gd name="connsiteY0" fmla="*/ 462390 h 641883"/>
                <a:gd name="connsiteX1" fmla="*/ 568960 w 2174240"/>
                <a:gd name="connsiteY1" fmla="*/ 472550 h 641883"/>
                <a:gd name="connsiteX2" fmla="*/ 795867 w 2174240"/>
                <a:gd name="connsiteY2" fmla="*/ 188070 h 641883"/>
                <a:gd name="connsiteX3" fmla="*/ 887307 w 2174240"/>
                <a:gd name="connsiteY3" fmla="*/ 39057 h 641883"/>
                <a:gd name="connsiteX4" fmla="*/ 982133 w 2174240"/>
                <a:gd name="connsiteY4" fmla="*/ 5190 h 641883"/>
                <a:gd name="connsiteX5" fmla="*/ 1053253 w 2174240"/>
                <a:gd name="connsiteY5" fmla="*/ 127110 h 641883"/>
                <a:gd name="connsiteX6" fmla="*/ 1158240 w 2174240"/>
                <a:gd name="connsiteY6" fmla="*/ 269350 h 641883"/>
                <a:gd name="connsiteX7" fmla="*/ 1232747 w 2174240"/>
                <a:gd name="connsiteY7" fmla="*/ 326922 h 641883"/>
                <a:gd name="connsiteX8" fmla="*/ 1347893 w 2174240"/>
                <a:gd name="connsiteY8" fmla="*/ 411590 h 641883"/>
                <a:gd name="connsiteX9" fmla="*/ 1466427 w 2174240"/>
                <a:gd name="connsiteY9" fmla="*/ 530123 h 641883"/>
                <a:gd name="connsiteX10" fmla="*/ 1754293 w 2174240"/>
                <a:gd name="connsiteY10" fmla="*/ 574150 h 641883"/>
                <a:gd name="connsiteX11" fmla="*/ 2174240 w 2174240"/>
                <a:gd name="connsiteY11" fmla="*/ 641883 h 641883"/>
                <a:gd name="connsiteX12" fmla="*/ 2174240 w 2174240"/>
                <a:gd name="connsiteY12" fmla="*/ 641883 h 641883"/>
                <a:gd name="connsiteX0" fmla="*/ 0 w 2174240"/>
                <a:gd name="connsiteY0" fmla="*/ 462390 h 641883"/>
                <a:gd name="connsiteX1" fmla="*/ 568960 w 2174240"/>
                <a:gd name="connsiteY1" fmla="*/ 472550 h 641883"/>
                <a:gd name="connsiteX2" fmla="*/ 795867 w 2174240"/>
                <a:gd name="connsiteY2" fmla="*/ 188070 h 641883"/>
                <a:gd name="connsiteX3" fmla="*/ 887307 w 2174240"/>
                <a:gd name="connsiteY3" fmla="*/ 39057 h 641883"/>
                <a:gd name="connsiteX4" fmla="*/ 982133 w 2174240"/>
                <a:gd name="connsiteY4" fmla="*/ 5190 h 641883"/>
                <a:gd name="connsiteX5" fmla="*/ 1053253 w 2174240"/>
                <a:gd name="connsiteY5" fmla="*/ 127110 h 641883"/>
                <a:gd name="connsiteX6" fmla="*/ 1158240 w 2174240"/>
                <a:gd name="connsiteY6" fmla="*/ 269350 h 641883"/>
                <a:gd name="connsiteX7" fmla="*/ 1232747 w 2174240"/>
                <a:gd name="connsiteY7" fmla="*/ 326922 h 641883"/>
                <a:gd name="connsiteX8" fmla="*/ 1412239 w 2174240"/>
                <a:gd name="connsiteY8" fmla="*/ 391270 h 641883"/>
                <a:gd name="connsiteX9" fmla="*/ 1466427 w 2174240"/>
                <a:gd name="connsiteY9" fmla="*/ 530123 h 641883"/>
                <a:gd name="connsiteX10" fmla="*/ 1754293 w 2174240"/>
                <a:gd name="connsiteY10" fmla="*/ 574150 h 641883"/>
                <a:gd name="connsiteX11" fmla="*/ 2174240 w 2174240"/>
                <a:gd name="connsiteY11" fmla="*/ 641883 h 641883"/>
                <a:gd name="connsiteX12" fmla="*/ 2174240 w 2174240"/>
                <a:gd name="connsiteY12" fmla="*/ 641883 h 641883"/>
                <a:gd name="connsiteX0" fmla="*/ 0 w 2174240"/>
                <a:gd name="connsiteY0" fmla="*/ 462390 h 641883"/>
                <a:gd name="connsiteX1" fmla="*/ 568960 w 2174240"/>
                <a:gd name="connsiteY1" fmla="*/ 472550 h 641883"/>
                <a:gd name="connsiteX2" fmla="*/ 795867 w 2174240"/>
                <a:gd name="connsiteY2" fmla="*/ 188070 h 641883"/>
                <a:gd name="connsiteX3" fmla="*/ 887307 w 2174240"/>
                <a:gd name="connsiteY3" fmla="*/ 39057 h 641883"/>
                <a:gd name="connsiteX4" fmla="*/ 982133 w 2174240"/>
                <a:gd name="connsiteY4" fmla="*/ 5190 h 641883"/>
                <a:gd name="connsiteX5" fmla="*/ 1053253 w 2174240"/>
                <a:gd name="connsiteY5" fmla="*/ 127110 h 641883"/>
                <a:gd name="connsiteX6" fmla="*/ 1158240 w 2174240"/>
                <a:gd name="connsiteY6" fmla="*/ 269350 h 641883"/>
                <a:gd name="connsiteX7" fmla="*/ 1232747 w 2174240"/>
                <a:gd name="connsiteY7" fmla="*/ 326922 h 641883"/>
                <a:gd name="connsiteX8" fmla="*/ 1412239 w 2174240"/>
                <a:gd name="connsiteY8" fmla="*/ 391270 h 641883"/>
                <a:gd name="connsiteX9" fmla="*/ 1503680 w 2174240"/>
                <a:gd name="connsiteY9" fmla="*/ 533509 h 641883"/>
                <a:gd name="connsiteX10" fmla="*/ 1754293 w 2174240"/>
                <a:gd name="connsiteY10" fmla="*/ 574150 h 641883"/>
                <a:gd name="connsiteX11" fmla="*/ 2174240 w 2174240"/>
                <a:gd name="connsiteY11" fmla="*/ 641883 h 641883"/>
                <a:gd name="connsiteX12" fmla="*/ 2174240 w 2174240"/>
                <a:gd name="connsiteY12" fmla="*/ 641883 h 641883"/>
                <a:gd name="connsiteX0" fmla="*/ 0 w 2174240"/>
                <a:gd name="connsiteY0" fmla="*/ 462390 h 641883"/>
                <a:gd name="connsiteX1" fmla="*/ 568960 w 2174240"/>
                <a:gd name="connsiteY1" fmla="*/ 472550 h 641883"/>
                <a:gd name="connsiteX2" fmla="*/ 795867 w 2174240"/>
                <a:gd name="connsiteY2" fmla="*/ 188070 h 641883"/>
                <a:gd name="connsiteX3" fmla="*/ 887307 w 2174240"/>
                <a:gd name="connsiteY3" fmla="*/ 39057 h 641883"/>
                <a:gd name="connsiteX4" fmla="*/ 982133 w 2174240"/>
                <a:gd name="connsiteY4" fmla="*/ 5190 h 641883"/>
                <a:gd name="connsiteX5" fmla="*/ 1053253 w 2174240"/>
                <a:gd name="connsiteY5" fmla="*/ 127110 h 641883"/>
                <a:gd name="connsiteX6" fmla="*/ 1158240 w 2174240"/>
                <a:gd name="connsiteY6" fmla="*/ 269350 h 641883"/>
                <a:gd name="connsiteX7" fmla="*/ 1232747 w 2174240"/>
                <a:gd name="connsiteY7" fmla="*/ 326922 h 641883"/>
                <a:gd name="connsiteX8" fmla="*/ 1412239 w 2174240"/>
                <a:gd name="connsiteY8" fmla="*/ 391270 h 641883"/>
                <a:gd name="connsiteX9" fmla="*/ 1615440 w 2174240"/>
                <a:gd name="connsiteY9" fmla="*/ 553829 h 641883"/>
                <a:gd name="connsiteX10" fmla="*/ 1754293 w 2174240"/>
                <a:gd name="connsiteY10" fmla="*/ 574150 h 641883"/>
                <a:gd name="connsiteX11" fmla="*/ 2174240 w 2174240"/>
                <a:gd name="connsiteY11" fmla="*/ 641883 h 641883"/>
                <a:gd name="connsiteX12" fmla="*/ 2174240 w 2174240"/>
                <a:gd name="connsiteY12" fmla="*/ 641883 h 641883"/>
                <a:gd name="connsiteX0" fmla="*/ 0 w 2174240"/>
                <a:gd name="connsiteY0" fmla="*/ 474629 h 654122"/>
                <a:gd name="connsiteX1" fmla="*/ 568960 w 2174240"/>
                <a:gd name="connsiteY1" fmla="*/ 484789 h 654122"/>
                <a:gd name="connsiteX2" fmla="*/ 795867 w 2174240"/>
                <a:gd name="connsiteY2" fmla="*/ 200309 h 654122"/>
                <a:gd name="connsiteX3" fmla="*/ 887307 w 2174240"/>
                <a:gd name="connsiteY3" fmla="*/ 51296 h 654122"/>
                <a:gd name="connsiteX4" fmla="*/ 971973 w 2174240"/>
                <a:gd name="connsiteY4" fmla="*/ 3882 h 654122"/>
                <a:gd name="connsiteX5" fmla="*/ 1053253 w 2174240"/>
                <a:gd name="connsiteY5" fmla="*/ 139349 h 654122"/>
                <a:gd name="connsiteX6" fmla="*/ 1158240 w 2174240"/>
                <a:gd name="connsiteY6" fmla="*/ 281589 h 654122"/>
                <a:gd name="connsiteX7" fmla="*/ 1232747 w 2174240"/>
                <a:gd name="connsiteY7" fmla="*/ 339161 h 654122"/>
                <a:gd name="connsiteX8" fmla="*/ 1412239 w 2174240"/>
                <a:gd name="connsiteY8" fmla="*/ 403509 h 654122"/>
                <a:gd name="connsiteX9" fmla="*/ 1615440 w 2174240"/>
                <a:gd name="connsiteY9" fmla="*/ 566068 h 654122"/>
                <a:gd name="connsiteX10" fmla="*/ 1754293 w 2174240"/>
                <a:gd name="connsiteY10" fmla="*/ 586389 h 654122"/>
                <a:gd name="connsiteX11" fmla="*/ 2174240 w 2174240"/>
                <a:gd name="connsiteY11" fmla="*/ 654122 h 654122"/>
                <a:gd name="connsiteX12" fmla="*/ 2174240 w 2174240"/>
                <a:gd name="connsiteY12" fmla="*/ 654122 h 654122"/>
                <a:gd name="connsiteX0" fmla="*/ 0 w 2174240"/>
                <a:gd name="connsiteY0" fmla="*/ 471401 h 650894"/>
                <a:gd name="connsiteX1" fmla="*/ 568960 w 2174240"/>
                <a:gd name="connsiteY1" fmla="*/ 481561 h 650894"/>
                <a:gd name="connsiteX2" fmla="*/ 795867 w 2174240"/>
                <a:gd name="connsiteY2" fmla="*/ 197081 h 650894"/>
                <a:gd name="connsiteX3" fmla="*/ 887307 w 2174240"/>
                <a:gd name="connsiteY3" fmla="*/ 48068 h 650894"/>
                <a:gd name="connsiteX4" fmla="*/ 971973 w 2174240"/>
                <a:gd name="connsiteY4" fmla="*/ 654 h 650894"/>
                <a:gd name="connsiteX5" fmla="*/ 1053253 w 2174240"/>
                <a:gd name="connsiteY5" fmla="*/ 136121 h 650894"/>
                <a:gd name="connsiteX6" fmla="*/ 1158240 w 2174240"/>
                <a:gd name="connsiteY6" fmla="*/ 278361 h 650894"/>
                <a:gd name="connsiteX7" fmla="*/ 1232747 w 2174240"/>
                <a:gd name="connsiteY7" fmla="*/ 335933 h 650894"/>
                <a:gd name="connsiteX8" fmla="*/ 1412239 w 2174240"/>
                <a:gd name="connsiteY8" fmla="*/ 400281 h 650894"/>
                <a:gd name="connsiteX9" fmla="*/ 1615440 w 2174240"/>
                <a:gd name="connsiteY9" fmla="*/ 562840 h 650894"/>
                <a:gd name="connsiteX10" fmla="*/ 1754293 w 2174240"/>
                <a:gd name="connsiteY10" fmla="*/ 583161 h 650894"/>
                <a:gd name="connsiteX11" fmla="*/ 2174240 w 2174240"/>
                <a:gd name="connsiteY11" fmla="*/ 650894 h 650894"/>
                <a:gd name="connsiteX12" fmla="*/ 2174240 w 2174240"/>
                <a:gd name="connsiteY12" fmla="*/ 650894 h 650894"/>
                <a:gd name="connsiteX0" fmla="*/ 0 w 2678854"/>
                <a:gd name="connsiteY0" fmla="*/ 407055 h 650894"/>
                <a:gd name="connsiteX1" fmla="*/ 1073574 w 2678854"/>
                <a:gd name="connsiteY1" fmla="*/ 481561 h 650894"/>
                <a:gd name="connsiteX2" fmla="*/ 1300481 w 2678854"/>
                <a:gd name="connsiteY2" fmla="*/ 197081 h 650894"/>
                <a:gd name="connsiteX3" fmla="*/ 1391921 w 2678854"/>
                <a:gd name="connsiteY3" fmla="*/ 48068 h 650894"/>
                <a:gd name="connsiteX4" fmla="*/ 1476587 w 2678854"/>
                <a:gd name="connsiteY4" fmla="*/ 654 h 650894"/>
                <a:gd name="connsiteX5" fmla="*/ 1557867 w 2678854"/>
                <a:gd name="connsiteY5" fmla="*/ 136121 h 650894"/>
                <a:gd name="connsiteX6" fmla="*/ 1662854 w 2678854"/>
                <a:gd name="connsiteY6" fmla="*/ 278361 h 650894"/>
                <a:gd name="connsiteX7" fmla="*/ 1737361 w 2678854"/>
                <a:gd name="connsiteY7" fmla="*/ 335933 h 650894"/>
                <a:gd name="connsiteX8" fmla="*/ 1916853 w 2678854"/>
                <a:gd name="connsiteY8" fmla="*/ 400281 h 650894"/>
                <a:gd name="connsiteX9" fmla="*/ 2120054 w 2678854"/>
                <a:gd name="connsiteY9" fmla="*/ 562840 h 650894"/>
                <a:gd name="connsiteX10" fmla="*/ 2258907 w 2678854"/>
                <a:gd name="connsiteY10" fmla="*/ 583161 h 650894"/>
                <a:gd name="connsiteX11" fmla="*/ 2678854 w 2678854"/>
                <a:gd name="connsiteY11" fmla="*/ 650894 h 650894"/>
                <a:gd name="connsiteX12" fmla="*/ 2678854 w 2678854"/>
                <a:gd name="connsiteY12" fmla="*/ 650894 h 650894"/>
                <a:gd name="connsiteX0" fmla="*/ 0 w 2678854"/>
                <a:gd name="connsiteY0" fmla="*/ 407101 h 650940"/>
                <a:gd name="connsiteX1" fmla="*/ 1073574 w 2678854"/>
                <a:gd name="connsiteY1" fmla="*/ 481607 h 650940"/>
                <a:gd name="connsiteX2" fmla="*/ 1314028 w 2678854"/>
                <a:gd name="connsiteY2" fmla="*/ 207287 h 650940"/>
                <a:gd name="connsiteX3" fmla="*/ 1391921 w 2678854"/>
                <a:gd name="connsiteY3" fmla="*/ 48114 h 650940"/>
                <a:gd name="connsiteX4" fmla="*/ 1476587 w 2678854"/>
                <a:gd name="connsiteY4" fmla="*/ 700 h 650940"/>
                <a:gd name="connsiteX5" fmla="*/ 1557867 w 2678854"/>
                <a:gd name="connsiteY5" fmla="*/ 136167 h 650940"/>
                <a:gd name="connsiteX6" fmla="*/ 1662854 w 2678854"/>
                <a:gd name="connsiteY6" fmla="*/ 278407 h 650940"/>
                <a:gd name="connsiteX7" fmla="*/ 1737361 w 2678854"/>
                <a:gd name="connsiteY7" fmla="*/ 335979 h 650940"/>
                <a:gd name="connsiteX8" fmla="*/ 1916853 w 2678854"/>
                <a:gd name="connsiteY8" fmla="*/ 400327 h 650940"/>
                <a:gd name="connsiteX9" fmla="*/ 2120054 w 2678854"/>
                <a:gd name="connsiteY9" fmla="*/ 562886 h 650940"/>
                <a:gd name="connsiteX10" fmla="*/ 2258907 w 2678854"/>
                <a:gd name="connsiteY10" fmla="*/ 583207 h 650940"/>
                <a:gd name="connsiteX11" fmla="*/ 2678854 w 2678854"/>
                <a:gd name="connsiteY11" fmla="*/ 650940 h 650940"/>
                <a:gd name="connsiteX12" fmla="*/ 2678854 w 2678854"/>
                <a:gd name="connsiteY12" fmla="*/ 650940 h 650940"/>
                <a:gd name="connsiteX0" fmla="*/ 0 w 2678854"/>
                <a:gd name="connsiteY0" fmla="*/ 407101 h 650940"/>
                <a:gd name="connsiteX1" fmla="*/ 1073574 w 2678854"/>
                <a:gd name="connsiteY1" fmla="*/ 481607 h 650940"/>
                <a:gd name="connsiteX2" fmla="*/ 1314028 w 2678854"/>
                <a:gd name="connsiteY2" fmla="*/ 207287 h 650940"/>
                <a:gd name="connsiteX3" fmla="*/ 1391921 w 2678854"/>
                <a:gd name="connsiteY3" fmla="*/ 48114 h 650940"/>
                <a:gd name="connsiteX4" fmla="*/ 1476587 w 2678854"/>
                <a:gd name="connsiteY4" fmla="*/ 700 h 650940"/>
                <a:gd name="connsiteX5" fmla="*/ 1557867 w 2678854"/>
                <a:gd name="connsiteY5" fmla="*/ 136167 h 650940"/>
                <a:gd name="connsiteX6" fmla="*/ 1662854 w 2678854"/>
                <a:gd name="connsiteY6" fmla="*/ 278407 h 650940"/>
                <a:gd name="connsiteX7" fmla="*/ 1737361 w 2678854"/>
                <a:gd name="connsiteY7" fmla="*/ 335979 h 650940"/>
                <a:gd name="connsiteX8" fmla="*/ 1916853 w 2678854"/>
                <a:gd name="connsiteY8" fmla="*/ 400327 h 650940"/>
                <a:gd name="connsiteX9" fmla="*/ 2120054 w 2678854"/>
                <a:gd name="connsiteY9" fmla="*/ 562886 h 650940"/>
                <a:gd name="connsiteX10" fmla="*/ 2258907 w 2678854"/>
                <a:gd name="connsiteY10" fmla="*/ 583207 h 650940"/>
                <a:gd name="connsiteX11" fmla="*/ 2678854 w 2678854"/>
                <a:gd name="connsiteY11" fmla="*/ 650940 h 650940"/>
                <a:gd name="connsiteX12" fmla="*/ 2678854 w 2678854"/>
                <a:gd name="connsiteY12" fmla="*/ 650940 h 650940"/>
                <a:gd name="connsiteX0" fmla="*/ 0 w 2678854"/>
                <a:gd name="connsiteY0" fmla="*/ 407101 h 650940"/>
                <a:gd name="connsiteX1" fmla="*/ 1073574 w 2678854"/>
                <a:gd name="connsiteY1" fmla="*/ 481607 h 650940"/>
                <a:gd name="connsiteX2" fmla="*/ 1314028 w 2678854"/>
                <a:gd name="connsiteY2" fmla="*/ 207287 h 650940"/>
                <a:gd name="connsiteX3" fmla="*/ 1391921 w 2678854"/>
                <a:gd name="connsiteY3" fmla="*/ 48114 h 650940"/>
                <a:gd name="connsiteX4" fmla="*/ 1459653 w 2678854"/>
                <a:gd name="connsiteY4" fmla="*/ 700 h 650940"/>
                <a:gd name="connsiteX5" fmla="*/ 1557867 w 2678854"/>
                <a:gd name="connsiteY5" fmla="*/ 136167 h 650940"/>
                <a:gd name="connsiteX6" fmla="*/ 1662854 w 2678854"/>
                <a:gd name="connsiteY6" fmla="*/ 278407 h 650940"/>
                <a:gd name="connsiteX7" fmla="*/ 1737361 w 2678854"/>
                <a:gd name="connsiteY7" fmla="*/ 335979 h 650940"/>
                <a:gd name="connsiteX8" fmla="*/ 1916853 w 2678854"/>
                <a:gd name="connsiteY8" fmla="*/ 400327 h 650940"/>
                <a:gd name="connsiteX9" fmla="*/ 2120054 w 2678854"/>
                <a:gd name="connsiteY9" fmla="*/ 562886 h 650940"/>
                <a:gd name="connsiteX10" fmla="*/ 2258907 w 2678854"/>
                <a:gd name="connsiteY10" fmla="*/ 583207 h 650940"/>
                <a:gd name="connsiteX11" fmla="*/ 2678854 w 2678854"/>
                <a:gd name="connsiteY11" fmla="*/ 650940 h 650940"/>
                <a:gd name="connsiteX12" fmla="*/ 2678854 w 2678854"/>
                <a:gd name="connsiteY12" fmla="*/ 650940 h 650940"/>
                <a:gd name="connsiteX0" fmla="*/ 0 w 2678854"/>
                <a:gd name="connsiteY0" fmla="*/ 407153 h 650992"/>
                <a:gd name="connsiteX1" fmla="*/ 1073574 w 2678854"/>
                <a:gd name="connsiteY1" fmla="*/ 481659 h 650992"/>
                <a:gd name="connsiteX2" fmla="*/ 1330962 w 2678854"/>
                <a:gd name="connsiteY2" fmla="*/ 217499 h 650992"/>
                <a:gd name="connsiteX3" fmla="*/ 1391921 w 2678854"/>
                <a:gd name="connsiteY3" fmla="*/ 48166 h 650992"/>
                <a:gd name="connsiteX4" fmla="*/ 1459653 w 2678854"/>
                <a:gd name="connsiteY4" fmla="*/ 752 h 650992"/>
                <a:gd name="connsiteX5" fmla="*/ 1557867 w 2678854"/>
                <a:gd name="connsiteY5" fmla="*/ 136219 h 650992"/>
                <a:gd name="connsiteX6" fmla="*/ 1662854 w 2678854"/>
                <a:gd name="connsiteY6" fmla="*/ 278459 h 650992"/>
                <a:gd name="connsiteX7" fmla="*/ 1737361 w 2678854"/>
                <a:gd name="connsiteY7" fmla="*/ 336031 h 650992"/>
                <a:gd name="connsiteX8" fmla="*/ 1916853 w 2678854"/>
                <a:gd name="connsiteY8" fmla="*/ 400379 h 650992"/>
                <a:gd name="connsiteX9" fmla="*/ 2120054 w 2678854"/>
                <a:gd name="connsiteY9" fmla="*/ 562938 h 650992"/>
                <a:gd name="connsiteX10" fmla="*/ 2258907 w 2678854"/>
                <a:gd name="connsiteY10" fmla="*/ 583259 h 650992"/>
                <a:gd name="connsiteX11" fmla="*/ 2678854 w 2678854"/>
                <a:gd name="connsiteY11" fmla="*/ 650992 h 650992"/>
                <a:gd name="connsiteX12" fmla="*/ 2678854 w 2678854"/>
                <a:gd name="connsiteY12" fmla="*/ 650992 h 650992"/>
                <a:gd name="connsiteX0" fmla="*/ 0 w 2678854"/>
                <a:gd name="connsiteY0" fmla="*/ 409459 h 653298"/>
                <a:gd name="connsiteX1" fmla="*/ 1073574 w 2678854"/>
                <a:gd name="connsiteY1" fmla="*/ 483965 h 653298"/>
                <a:gd name="connsiteX2" fmla="*/ 1330962 w 2678854"/>
                <a:gd name="connsiteY2" fmla="*/ 219805 h 653298"/>
                <a:gd name="connsiteX3" fmla="*/ 1391921 w 2678854"/>
                <a:gd name="connsiteY3" fmla="*/ 50472 h 653298"/>
                <a:gd name="connsiteX4" fmla="*/ 1459653 w 2678854"/>
                <a:gd name="connsiteY4" fmla="*/ 3058 h 653298"/>
                <a:gd name="connsiteX5" fmla="*/ 1557867 w 2678854"/>
                <a:gd name="connsiteY5" fmla="*/ 138525 h 653298"/>
                <a:gd name="connsiteX6" fmla="*/ 1662854 w 2678854"/>
                <a:gd name="connsiteY6" fmla="*/ 280765 h 653298"/>
                <a:gd name="connsiteX7" fmla="*/ 1737361 w 2678854"/>
                <a:gd name="connsiteY7" fmla="*/ 338337 h 653298"/>
                <a:gd name="connsiteX8" fmla="*/ 1916853 w 2678854"/>
                <a:gd name="connsiteY8" fmla="*/ 402685 h 653298"/>
                <a:gd name="connsiteX9" fmla="*/ 2120054 w 2678854"/>
                <a:gd name="connsiteY9" fmla="*/ 565244 h 653298"/>
                <a:gd name="connsiteX10" fmla="*/ 2258907 w 2678854"/>
                <a:gd name="connsiteY10" fmla="*/ 585565 h 653298"/>
                <a:gd name="connsiteX11" fmla="*/ 2678854 w 2678854"/>
                <a:gd name="connsiteY11" fmla="*/ 653298 h 653298"/>
                <a:gd name="connsiteX12" fmla="*/ 2678854 w 2678854"/>
                <a:gd name="connsiteY12" fmla="*/ 653298 h 653298"/>
                <a:gd name="connsiteX0" fmla="*/ 0 w 2678854"/>
                <a:gd name="connsiteY0" fmla="*/ 409459 h 653298"/>
                <a:gd name="connsiteX1" fmla="*/ 1073574 w 2678854"/>
                <a:gd name="connsiteY1" fmla="*/ 483965 h 653298"/>
                <a:gd name="connsiteX2" fmla="*/ 1330962 w 2678854"/>
                <a:gd name="connsiteY2" fmla="*/ 219805 h 653298"/>
                <a:gd name="connsiteX3" fmla="*/ 1391921 w 2678854"/>
                <a:gd name="connsiteY3" fmla="*/ 50472 h 653298"/>
                <a:gd name="connsiteX4" fmla="*/ 1459653 w 2678854"/>
                <a:gd name="connsiteY4" fmla="*/ 3058 h 653298"/>
                <a:gd name="connsiteX5" fmla="*/ 1557867 w 2678854"/>
                <a:gd name="connsiteY5" fmla="*/ 138525 h 653298"/>
                <a:gd name="connsiteX6" fmla="*/ 1662854 w 2678854"/>
                <a:gd name="connsiteY6" fmla="*/ 280765 h 653298"/>
                <a:gd name="connsiteX7" fmla="*/ 1737361 w 2678854"/>
                <a:gd name="connsiteY7" fmla="*/ 338337 h 653298"/>
                <a:gd name="connsiteX8" fmla="*/ 1916853 w 2678854"/>
                <a:gd name="connsiteY8" fmla="*/ 402685 h 653298"/>
                <a:gd name="connsiteX9" fmla="*/ 2120054 w 2678854"/>
                <a:gd name="connsiteY9" fmla="*/ 565244 h 653298"/>
                <a:gd name="connsiteX10" fmla="*/ 2258907 w 2678854"/>
                <a:gd name="connsiteY10" fmla="*/ 585565 h 653298"/>
                <a:gd name="connsiteX11" fmla="*/ 2678854 w 2678854"/>
                <a:gd name="connsiteY11" fmla="*/ 653298 h 653298"/>
                <a:gd name="connsiteX12" fmla="*/ 2435014 w 2678854"/>
                <a:gd name="connsiteY12" fmla="*/ 612658 h 653298"/>
                <a:gd name="connsiteX0" fmla="*/ 0 w 2468881"/>
                <a:gd name="connsiteY0" fmla="*/ 409459 h 639751"/>
                <a:gd name="connsiteX1" fmla="*/ 1073574 w 2468881"/>
                <a:gd name="connsiteY1" fmla="*/ 483965 h 639751"/>
                <a:gd name="connsiteX2" fmla="*/ 1330962 w 2468881"/>
                <a:gd name="connsiteY2" fmla="*/ 219805 h 639751"/>
                <a:gd name="connsiteX3" fmla="*/ 1391921 w 2468881"/>
                <a:gd name="connsiteY3" fmla="*/ 50472 h 639751"/>
                <a:gd name="connsiteX4" fmla="*/ 1459653 w 2468881"/>
                <a:gd name="connsiteY4" fmla="*/ 3058 h 639751"/>
                <a:gd name="connsiteX5" fmla="*/ 1557867 w 2468881"/>
                <a:gd name="connsiteY5" fmla="*/ 138525 h 639751"/>
                <a:gd name="connsiteX6" fmla="*/ 1662854 w 2468881"/>
                <a:gd name="connsiteY6" fmla="*/ 280765 h 639751"/>
                <a:gd name="connsiteX7" fmla="*/ 1737361 w 2468881"/>
                <a:gd name="connsiteY7" fmla="*/ 338337 h 639751"/>
                <a:gd name="connsiteX8" fmla="*/ 1916853 w 2468881"/>
                <a:gd name="connsiteY8" fmla="*/ 402685 h 639751"/>
                <a:gd name="connsiteX9" fmla="*/ 2120054 w 2468881"/>
                <a:gd name="connsiteY9" fmla="*/ 565244 h 639751"/>
                <a:gd name="connsiteX10" fmla="*/ 2258907 w 2468881"/>
                <a:gd name="connsiteY10" fmla="*/ 585565 h 639751"/>
                <a:gd name="connsiteX11" fmla="*/ 2468881 w 2468881"/>
                <a:gd name="connsiteY11" fmla="*/ 639751 h 639751"/>
                <a:gd name="connsiteX12" fmla="*/ 2435014 w 2468881"/>
                <a:gd name="connsiteY12" fmla="*/ 612658 h 639751"/>
                <a:gd name="connsiteX0" fmla="*/ 0 w 2435014"/>
                <a:gd name="connsiteY0" fmla="*/ 409459 h 612658"/>
                <a:gd name="connsiteX1" fmla="*/ 1073574 w 2435014"/>
                <a:gd name="connsiteY1" fmla="*/ 483965 h 612658"/>
                <a:gd name="connsiteX2" fmla="*/ 1330962 w 2435014"/>
                <a:gd name="connsiteY2" fmla="*/ 219805 h 612658"/>
                <a:gd name="connsiteX3" fmla="*/ 1391921 w 2435014"/>
                <a:gd name="connsiteY3" fmla="*/ 50472 h 612658"/>
                <a:gd name="connsiteX4" fmla="*/ 1459653 w 2435014"/>
                <a:gd name="connsiteY4" fmla="*/ 3058 h 612658"/>
                <a:gd name="connsiteX5" fmla="*/ 1557867 w 2435014"/>
                <a:gd name="connsiteY5" fmla="*/ 138525 h 612658"/>
                <a:gd name="connsiteX6" fmla="*/ 1662854 w 2435014"/>
                <a:gd name="connsiteY6" fmla="*/ 280765 h 612658"/>
                <a:gd name="connsiteX7" fmla="*/ 1737361 w 2435014"/>
                <a:gd name="connsiteY7" fmla="*/ 338337 h 612658"/>
                <a:gd name="connsiteX8" fmla="*/ 1916853 w 2435014"/>
                <a:gd name="connsiteY8" fmla="*/ 402685 h 612658"/>
                <a:gd name="connsiteX9" fmla="*/ 2120054 w 2435014"/>
                <a:gd name="connsiteY9" fmla="*/ 565244 h 612658"/>
                <a:gd name="connsiteX10" fmla="*/ 2258907 w 2435014"/>
                <a:gd name="connsiteY10" fmla="*/ 585565 h 612658"/>
                <a:gd name="connsiteX11" fmla="*/ 2374055 w 2435014"/>
                <a:gd name="connsiteY11" fmla="*/ 605885 h 612658"/>
                <a:gd name="connsiteX12" fmla="*/ 2435014 w 2435014"/>
                <a:gd name="connsiteY12" fmla="*/ 612658 h 612658"/>
                <a:gd name="connsiteX0" fmla="*/ 0 w 2435014"/>
                <a:gd name="connsiteY0" fmla="*/ 409459 h 612658"/>
                <a:gd name="connsiteX1" fmla="*/ 1073574 w 2435014"/>
                <a:gd name="connsiteY1" fmla="*/ 483965 h 612658"/>
                <a:gd name="connsiteX2" fmla="*/ 1330962 w 2435014"/>
                <a:gd name="connsiteY2" fmla="*/ 219805 h 612658"/>
                <a:gd name="connsiteX3" fmla="*/ 1391921 w 2435014"/>
                <a:gd name="connsiteY3" fmla="*/ 50472 h 612658"/>
                <a:gd name="connsiteX4" fmla="*/ 1459653 w 2435014"/>
                <a:gd name="connsiteY4" fmla="*/ 3058 h 612658"/>
                <a:gd name="connsiteX5" fmla="*/ 1557867 w 2435014"/>
                <a:gd name="connsiteY5" fmla="*/ 138525 h 612658"/>
                <a:gd name="connsiteX6" fmla="*/ 1662854 w 2435014"/>
                <a:gd name="connsiteY6" fmla="*/ 280765 h 612658"/>
                <a:gd name="connsiteX7" fmla="*/ 1737361 w 2435014"/>
                <a:gd name="connsiteY7" fmla="*/ 338337 h 612658"/>
                <a:gd name="connsiteX8" fmla="*/ 1916853 w 2435014"/>
                <a:gd name="connsiteY8" fmla="*/ 402685 h 612658"/>
                <a:gd name="connsiteX9" fmla="*/ 2055707 w 2435014"/>
                <a:gd name="connsiteY9" fmla="*/ 555084 h 612658"/>
                <a:gd name="connsiteX10" fmla="*/ 2258907 w 2435014"/>
                <a:gd name="connsiteY10" fmla="*/ 585565 h 612658"/>
                <a:gd name="connsiteX11" fmla="*/ 2374055 w 2435014"/>
                <a:gd name="connsiteY11" fmla="*/ 605885 h 612658"/>
                <a:gd name="connsiteX12" fmla="*/ 2435014 w 2435014"/>
                <a:gd name="connsiteY12" fmla="*/ 612658 h 612658"/>
                <a:gd name="connsiteX0" fmla="*/ 0 w 2435014"/>
                <a:gd name="connsiteY0" fmla="*/ 409459 h 612658"/>
                <a:gd name="connsiteX1" fmla="*/ 1073574 w 2435014"/>
                <a:gd name="connsiteY1" fmla="*/ 483965 h 612658"/>
                <a:gd name="connsiteX2" fmla="*/ 1330962 w 2435014"/>
                <a:gd name="connsiteY2" fmla="*/ 219805 h 612658"/>
                <a:gd name="connsiteX3" fmla="*/ 1391921 w 2435014"/>
                <a:gd name="connsiteY3" fmla="*/ 50472 h 612658"/>
                <a:gd name="connsiteX4" fmla="*/ 1459653 w 2435014"/>
                <a:gd name="connsiteY4" fmla="*/ 3058 h 612658"/>
                <a:gd name="connsiteX5" fmla="*/ 1557867 w 2435014"/>
                <a:gd name="connsiteY5" fmla="*/ 138525 h 612658"/>
                <a:gd name="connsiteX6" fmla="*/ 1662854 w 2435014"/>
                <a:gd name="connsiteY6" fmla="*/ 280765 h 612658"/>
                <a:gd name="connsiteX7" fmla="*/ 1737361 w 2435014"/>
                <a:gd name="connsiteY7" fmla="*/ 338337 h 612658"/>
                <a:gd name="connsiteX8" fmla="*/ 1916853 w 2435014"/>
                <a:gd name="connsiteY8" fmla="*/ 402685 h 612658"/>
                <a:gd name="connsiteX9" fmla="*/ 2055707 w 2435014"/>
                <a:gd name="connsiteY9" fmla="*/ 538151 h 612658"/>
                <a:gd name="connsiteX10" fmla="*/ 2258907 w 2435014"/>
                <a:gd name="connsiteY10" fmla="*/ 585565 h 612658"/>
                <a:gd name="connsiteX11" fmla="*/ 2374055 w 2435014"/>
                <a:gd name="connsiteY11" fmla="*/ 605885 h 612658"/>
                <a:gd name="connsiteX12" fmla="*/ 2435014 w 2435014"/>
                <a:gd name="connsiteY12" fmla="*/ 612658 h 612658"/>
                <a:gd name="connsiteX0" fmla="*/ 0 w 2435014"/>
                <a:gd name="connsiteY0" fmla="*/ 409459 h 612658"/>
                <a:gd name="connsiteX1" fmla="*/ 1073574 w 2435014"/>
                <a:gd name="connsiteY1" fmla="*/ 483965 h 612658"/>
                <a:gd name="connsiteX2" fmla="*/ 1330962 w 2435014"/>
                <a:gd name="connsiteY2" fmla="*/ 219805 h 612658"/>
                <a:gd name="connsiteX3" fmla="*/ 1391921 w 2435014"/>
                <a:gd name="connsiteY3" fmla="*/ 50472 h 612658"/>
                <a:gd name="connsiteX4" fmla="*/ 1459653 w 2435014"/>
                <a:gd name="connsiteY4" fmla="*/ 3058 h 612658"/>
                <a:gd name="connsiteX5" fmla="*/ 1557867 w 2435014"/>
                <a:gd name="connsiteY5" fmla="*/ 138525 h 612658"/>
                <a:gd name="connsiteX6" fmla="*/ 1662854 w 2435014"/>
                <a:gd name="connsiteY6" fmla="*/ 280765 h 612658"/>
                <a:gd name="connsiteX7" fmla="*/ 1737361 w 2435014"/>
                <a:gd name="connsiteY7" fmla="*/ 338337 h 612658"/>
                <a:gd name="connsiteX8" fmla="*/ 1916853 w 2435014"/>
                <a:gd name="connsiteY8" fmla="*/ 402685 h 612658"/>
                <a:gd name="connsiteX9" fmla="*/ 2055707 w 2435014"/>
                <a:gd name="connsiteY9" fmla="*/ 538151 h 612658"/>
                <a:gd name="connsiteX10" fmla="*/ 2258907 w 2435014"/>
                <a:gd name="connsiteY10" fmla="*/ 585565 h 612658"/>
                <a:gd name="connsiteX11" fmla="*/ 2374055 w 2435014"/>
                <a:gd name="connsiteY11" fmla="*/ 605885 h 612658"/>
                <a:gd name="connsiteX12" fmla="*/ 2435014 w 2435014"/>
                <a:gd name="connsiteY12" fmla="*/ 612658 h 612658"/>
                <a:gd name="connsiteX0" fmla="*/ 0 w 2238587"/>
                <a:gd name="connsiteY0" fmla="*/ 436553 h 612658"/>
                <a:gd name="connsiteX1" fmla="*/ 877147 w 2238587"/>
                <a:gd name="connsiteY1" fmla="*/ 483965 h 612658"/>
                <a:gd name="connsiteX2" fmla="*/ 1134535 w 2238587"/>
                <a:gd name="connsiteY2" fmla="*/ 219805 h 612658"/>
                <a:gd name="connsiteX3" fmla="*/ 1195494 w 2238587"/>
                <a:gd name="connsiteY3" fmla="*/ 50472 h 612658"/>
                <a:gd name="connsiteX4" fmla="*/ 1263226 w 2238587"/>
                <a:gd name="connsiteY4" fmla="*/ 3058 h 612658"/>
                <a:gd name="connsiteX5" fmla="*/ 1361440 w 2238587"/>
                <a:gd name="connsiteY5" fmla="*/ 138525 h 612658"/>
                <a:gd name="connsiteX6" fmla="*/ 1466427 w 2238587"/>
                <a:gd name="connsiteY6" fmla="*/ 280765 h 612658"/>
                <a:gd name="connsiteX7" fmla="*/ 1540934 w 2238587"/>
                <a:gd name="connsiteY7" fmla="*/ 338337 h 612658"/>
                <a:gd name="connsiteX8" fmla="*/ 1720426 w 2238587"/>
                <a:gd name="connsiteY8" fmla="*/ 402685 h 612658"/>
                <a:gd name="connsiteX9" fmla="*/ 1859280 w 2238587"/>
                <a:gd name="connsiteY9" fmla="*/ 538151 h 612658"/>
                <a:gd name="connsiteX10" fmla="*/ 2062480 w 2238587"/>
                <a:gd name="connsiteY10" fmla="*/ 585565 h 612658"/>
                <a:gd name="connsiteX11" fmla="*/ 2177628 w 2238587"/>
                <a:gd name="connsiteY11" fmla="*/ 605885 h 612658"/>
                <a:gd name="connsiteX12" fmla="*/ 2238587 w 2238587"/>
                <a:gd name="connsiteY12" fmla="*/ 612658 h 612658"/>
                <a:gd name="connsiteX0" fmla="*/ 0 w 2089574"/>
                <a:gd name="connsiteY0" fmla="*/ 460260 h 612658"/>
                <a:gd name="connsiteX1" fmla="*/ 728134 w 2089574"/>
                <a:gd name="connsiteY1" fmla="*/ 483965 h 612658"/>
                <a:gd name="connsiteX2" fmla="*/ 985522 w 2089574"/>
                <a:gd name="connsiteY2" fmla="*/ 219805 h 612658"/>
                <a:gd name="connsiteX3" fmla="*/ 1046481 w 2089574"/>
                <a:gd name="connsiteY3" fmla="*/ 50472 h 612658"/>
                <a:gd name="connsiteX4" fmla="*/ 1114213 w 2089574"/>
                <a:gd name="connsiteY4" fmla="*/ 3058 h 612658"/>
                <a:gd name="connsiteX5" fmla="*/ 1212427 w 2089574"/>
                <a:gd name="connsiteY5" fmla="*/ 138525 h 612658"/>
                <a:gd name="connsiteX6" fmla="*/ 1317414 w 2089574"/>
                <a:gd name="connsiteY6" fmla="*/ 280765 h 612658"/>
                <a:gd name="connsiteX7" fmla="*/ 1391921 w 2089574"/>
                <a:gd name="connsiteY7" fmla="*/ 338337 h 612658"/>
                <a:gd name="connsiteX8" fmla="*/ 1571413 w 2089574"/>
                <a:gd name="connsiteY8" fmla="*/ 402685 h 612658"/>
                <a:gd name="connsiteX9" fmla="*/ 1710267 w 2089574"/>
                <a:gd name="connsiteY9" fmla="*/ 538151 h 612658"/>
                <a:gd name="connsiteX10" fmla="*/ 1913467 w 2089574"/>
                <a:gd name="connsiteY10" fmla="*/ 585565 h 612658"/>
                <a:gd name="connsiteX11" fmla="*/ 2028615 w 2089574"/>
                <a:gd name="connsiteY11" fmla="*/ 605885 h 612658"/>
                <a:gd name="connsiteX12" fmla="*/ 2089574 w 2089574"/>
                <a:gd name="connsiteY12" fmla="*/ 612658 h 612658"/>
                <a:gd name="connsiteX0" fmla="*/ 0 w 2089574"/>
                <a:gd name="connsiteY0" fmla="*/ 457974 h 610372"/>
                <a:gd name="connsiteX1" fmla="*/ 728134 w 2089574"/>
                <a:gd name="connsiteY1" fmla="*/ 481679 h 610372"/>
                <a:gd name="connsiteX2" fmla="*/ 965202 w 2089574"/>
                <a:gd name="connsiteY2" fmla="*/ 220906 h 610372"/>
                <a:gd name="connsiteX3" fmla="*/ 1046481 w 2089574"/>
                <a:gd name="connsiteY3" fmla="*/ 48186 h 610372"/>
                <a:gd name="connsiteX4" fmla="*/ 1114213 w 2089574"/>
                <a:gd name="connsiteY4" fmla="*/ 772 h 610372"/>
                <a:gd name="connsiteX5" fmla="*/ 1212427 w 2089574"/>
                <a:gd name="connsiteY5" fmla="*/ 136239 h 610372"/>
                <a:gd name="connsiteX6" fmla="*/ 1317414 w 2089574"/>
                <a:gd name="connsiteY6" fmla="*/ 278479 h 610372"/>
                <a:gd name="connsiteX7" fmla="*/ 1391921 w 2089574"/>
                <a:gd name="connsiteY7" fmla="*/ 336051 h 610372"/>
                <a:gd name="connsiteX8" fmla="*/ 1571413 w 2089574"/>
                <a:gd name="connsiteY8" fmla="*/ 400399 h 610372"/>
                <a:gd name="connsiteX9" fmla="*/ 1710267 w 2089574"/>
                <a:gd name="connsiteY9" fmla="*/ 535865 h 610372"/>
                <a:gd name="connsiteX10" fmla="*/ 1913467 w 2089574"/>
                <a:gd name="connsiteY10" fmla="*/ 583279 h 610372"/>
                <a:gd name="connsiteX11" fmla="*/ 2028615 w 2089574"/>
                <a:gd name="connsiteY11" fmla="*/ 603599 h 610372"/>
                <a:gd name="connsiteX12" fmla="*/ 2089574 w 2089574"/>
                <a:gd name="connsiteY12" fmla="*/ 610372 h 610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89574" h="610372">
                  <a:moveTo>
                    <a:pt x="0" y="457974"/>
                  </a:moveTo>
                  <a:cubicBezTo>
                    <a:pt x="218158" y="485914"/>
                    <a:pt x="567267" y="521190"/>
                    <a:pt x="728134" y="481679"/>
                  </a:cubicBezTo>
                  <a:cubicBezTo>
                    <a:pt x="889001" y="442168"/>
                    <a:pt x="912144" y="357501"/>
                    <a:pt x="965202" y="220906"/>
                  </a:cubicBezTo>
                  <a:cubicBezTo>
                    <a:pt x="1018260" y="84311"/>
                    <a:pt x="1021646" y="84875"/>
                    <a:pt x="1046481" y="48186"/>
                  </a:cubicBezTo>
                  <a:cubicBezTo>
                    <a:pt x="1071316" y="11497"/>
                    <a:pt x="1073008" y="-3743"/>
                    <a:pt x="1114213" y="772"/>
                  </a:cubicBezTo>
                  <a:cubicBezTo>
                    <a:pt x="1155418" y="5287"/>
                    <a:pt x="1178560" y="89955"/>
                    <a:pt x="1212427" y="136239"/>
                  </a:cubicBezTo>
                  <a:cubicBezTo>
                    <a:pt x="1246294" y="182523"/>
                    <a:pt x="1287498" y="245177"/>
                    <a:pt x="1317414" y="278479"/>
                  </a:cubicBezTo>
                  <a:cubicBezTo>
                    <a:pt x="1347330" y="311781"/>
                    <a:pt x="1349588" y="315731"/>
                    <a:pt x="1391921" y="336051"/>
                  </a:cubicBezTo>
                  <a:cubicBezTo>
                    <a:pt x="1434254" y="356371"/>
                    <a:pt x="1518355" y="367097"/>
                    <a:pt x="1571413" y="400399"/>
                  </a:cubicBezTo>
                  <a:cubicBezTo>
                    <a:pt x="1624471" y="433701"/>
                    <a:pt x="1710267" y="535865"/>
                    <a:pt x="1710267" y="535865"/>
                  </a:cubicBezTo>
                  <a:cubicBezTo>
                    <a:pt x="1794933" y="568604"/>
                    <a:pt x="1845734" y="567474"/>
                    <a:pt x="1913467" y="583279"/>
                  </a:cubicBezTo>
                  <a:lnTo>
                    <a:pt x="2028615" y="603599"/>
                  </a:lnTo>
                  <a:lnTo>
                    <a:pt x="2089574" y="610372"/>
                  </a:lnTo>
                </a:path>
              </a:pathLst>
            </a:custGeom>
            <a:noFill/>
            <a:ln w="25400">
              <a:solidFill>
                <a:srgbClr val="4F51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5E721130-1DCF-27D4-5CAD-85107A02A345}"/>
                </a:ext>
              </a:extLst>
            </p:cNvPr>
            <p:cNvSpPr/>
            <p:nvPr/>
          </p:nvSpPr>
          <p:spPr>
            <a:xfrm>
              <a:off x="9039315" y="4491466"/>
              <a:ext cx="1087278" cy="679769"/>
            </a:xfrm>
            <a:custGeom>
              <a:avLst/>
              <a:gdLst>
                <a:gd name="connsiteX0" fmla="*/ 0 w 990600"/>
                <a:gd name="connsiteY0" fmla="*/ 7244 h 623194"/>
                <a:gd name="connsiteX1" fmla="*/ 50800 w 990600"/>
                <a:gd name="connsiteY1" fmla="*/ 13594 h 623194"/>
                <a:gd name="connsiteX2" fmla="*/ 104775 w 990600"/>
                <a:gd name="connsiteY2" fmla="*/ 131069 h 623194"/>
                <a:gd name="connsiteX3" fmla="*/ 254000 w 990600"/>
                <a:gd name="connsiteY3" fmla="*/ 327919 h 623194"/>
                <a:gd name="connsiteX4" fmla="*/ 450850 w 990600"/>
                <a:gd name="connsiteY4" fmla="*/ 394594 h 623194"/>
                <a:gd name="connsiteX5" fmla="*/ 619125 w 990600"/>
                <a:gd name="connsiteY5" fmla="*/ 543819 h 623194"/>
                <a:gd name="connsiteX6" fmla="*/ 815975 w 990600"/>
                <a:gd name="connsiteY6" fmla="*/ 591444 h 623194"/>
                <a:gd name="connsiteX7" fmla="*/ 990600 w 990600"/>
                <a:gd name="connsiteY7" fmla="*/ 623194 h 623194"/>
                <a:gd name="connsiteX0" fmla="*/ 0 w 990600"/>
                <a:gd name="connsiteY0" fmla="*/ 3376 h 619326"/>
                <a:gd name="connsiteX1" fmla="*/ 47242 w 990600"/>
                <a:gd name="connsiteY1" fmla="*/ 20400 h 619326"/>
                <a:gd name="connsiteX2" fmla="*/ 104775 w 990600"/>
                <a:gd name="connsiteY2" fmla="*/ 127201 h 619326"/>
                <a:gd name="connsiteX3" fmla="*/ 254000 w 990600"/>
                <a:gd name="connsiteY3" fmla="*/ 324051 h 619326"/>
                <a:gd name="connsiteX4" fmla="*/ 450850 w 990600"/>
                <a:gd name="connsiteY4" fmla="*/ 390726 h 619326"/>
                <a:gd name="connsiteX5" fmla="*/ 619125 w 990600"/>
                <a:gd name="connsiteY5" fmla="*/ 539951 h 619326"/>
                <a:gd name="connsiteX6" fmla="*/ 815975 w 990600"/>
                <a:gd name="connsiteY6" fmla="*/ 587576 h 619326"/>
                <a:gd name="connsiteX7" fmla="*/ 990600 w 990600"/>
                <a:gd name="connsiteY7" fmla="*/ 619326 h 619326"/>
                <a:gd name="connsiteX0" fmla="*/ 0 w 990600"/>
                <a:gd name="connsiteY0" fmla="*/ 3376 h 619326"/>
                <a:gd name="connsiteX1" fmla="*/ 47242 w 990600"/>
                <a:gd name="connsiteY1" fmla="*/ 20400 h 619326"/>
                <a:gd name="connsiteX2" fmla="*/ 104775 w 990600"/>
                <a:gd name="connsiteY2" fmla="*/ 127201 h 619326"/>
                <a:gd name="connsiteX3" fmla="*/ 264674 w 990600"/>
                <a:gd name="connsiteY3" fmla="*/ 320493 h 619326"/>
                <a:gd name="connsiteX4" fmla="*/ 450850 w 990600"/>
                <a:gd name="connsiteY4" fmla="*/ 390726 h 619326"/>
                <a:gd name="connsiteX5" fmla="*/ 619125 w 990600"/>
                <a:gd name="connsiteY5" fmla="*/ 539951 h 619326"/>
                <a:gd name="connsiteX6" fmla="*/ 815975 w 990600"/>
                <a:gd name="connsiteY6" fmla="*/ 587576 h 619326"/>
                <a:gd name="connsiteX7" fmla="*/ 990600 w 990600"/>
                <a:gd name="connsiteY7" fmla="*/ 619326 h 619326"/>
                <a:gd name="connsiteX0" fmla="*/ 0 w 990600"/>
                <a:gd name="connsiteY0" fmla="*/ 3376 h 619326"/>
                <a:gd name="connsiteX1" fmla="*/ 47242 w 990600"/>
                <a:gd name="connsiteY1" fmla="*/ 20400 h 619326"/>
                <a:gd name="connsiteX2" fmla="*/ 104775 w 990600"/>
                <a:gd name="connsiteY2" fmla="*/ 127201 h 619326"/>
                <a:gd name="connsiteX3" fmla="*/ 264674 w 990600"/>
                <a:gd name="connsiteY3" fmla="*/ 320493 h 619326"/>
                <a:gd name="connsiteX4" fmla="*/ 450850 w 990600"/>
                <a:gd name="connsiteY4" fmla="*/ 390726 h 619326"/>
                <a:gd name="connsiteX5" fmla="*/ 619125 w 990600"/>
                <a:gd name="connsiteY5" fmla="*/ 539951 h 619326"/>
                <a:gd name="connsiteX6" fmla="*/ 815975 w 990600"/>
                <a:gd name="connsiteY6" fmla="*/ 587576 h 619326"/>
                <a:gd name="connsiteX7" fmla="*/ 990600 w 990600"/>
                <a:gd name="connsiteY7" fmla="*/ 619326 h 619326"/>
                <a:gd name="connsiteX0" fmla="*/ 0 w 990600"/>
                <a:gd name="connsiteY0" fmla="*/ 3376 h 619326"/>
                <a:gd name="connsiteX1" fmla="*/ 47242 w 990600"/>
                <a:gd name="connsiteY1" fmla="*/ 20400 h 619326"/>
                <a:gd name="connsiteX2" fmla="*/ 104775 w 990600"/>
                <a:gd name="connsiteY2" fmla="*/ 127201 h 619326"/>
                <a:gd name="connsiteX3" fmla="*/ 264674 w 990600"/>
                <a:gd name="connsiteY3" fmla="*/ 320493 h 619326"/>
                <a:gd name="connsiteX4" fmla="*/ 450850 w 990600"/>
                <a:gd name="connsiteY4" fmla="*/ 390726 h 619326"/>
                <a:gd name="connsiteX5" fmla="*/ 619125 w 990600"/>
                <a:gd name="connsiteY5" fmla="*/ 539951 h 619326"/>
                <a:gd name="connsiteX6" fmla="*/ 815975 w 990600"/>
                <a:gd name="connsiteY6" fmla="*/ 587576 h 619326"/>
                <a:gd name="connsiteX7" fmla="*/ 990600 w 990600"/>
                <a:gd name="connsiteY7" fmla="*/ 619326 h 619326"/>
                <a:gd name="connsiteX0" fmla="*/ 0 w 990600"/>
                <a:gd name="connsiteY0" fmla="*/ 3376 h 619326"/>
                <a:gd name="connsiteX1" fmla="*/ 47242 w 990600"/>
                <a:gd name="connsiteY1" fmla="*/ 20400 h 619326"/>
                <a:gd name="connsiteX2" fmla="*/ 104775 w 990600"/>
                <a:gd name="connsiteY2" fmla="*/ 127201 h 619326"/>
                <a:gd name="connsiteX3" fmla="*/ 264674 w 990600"/>
                <a:gd name="connsiteY3" fmla="*/ 320493 h 619326"/>
                <a:gd name="connsiteX4" fmla="*/ 450850 w 990600"/>
                <a:gd name="connsiteY4" fmla="*/ 390726 h 619326"/>
                <a:gd name="connsiteX5" fmla="*/ 622683 w 990600"/>
                <a:gd name="connsiteY5" fmla="*/ 536393 h 619326"/>
                <a:gd name="connsiteX6" fmla="*/ 815975 w 990600"/>
                <a:gd name="connsiteY6" fmla="*/ 587576 h 619326"/>
                <a:gd name="connsiteX7" fmla="*/ 990600 w 990600"/>
                <a:gd name="connsiteY7" fmla="*/ 619326 h 619326"/>
                <a:gd name="connsiteX0" fmla="*/ 0 w 990600"/>
                <a:gd name="connsiteY0" fmla="*/ 3376 h 619326"/>
                <a:gd name="connsiteX1" fmla="*/ 47242 w 990600"/>
                <a:gd name="connsiteY1" fmla="*/ 20400 h 619326"/>
                <a:gd name="connsiteX2" fmla="*/ 115448 w 990600"/>
                <a:gd name="connsiteY2" fmla="*/ 127201 h 619326"/>
                <a:gd name="connsiteX3" fmla="*/ 264674 w 990600"/>
                <a:gd name="connsiteY3" fmla="*/ 320493 h 619326"/>
                <a:gd name="connsiteX4" fmla="*/ 450850 w 990600"/>
                <a:gd name="connsiteY4" fmla="*/ 390726 h 619326"/>
                <a:gd name="connsiteX5" fmla="*/ 622683 w 990600"/>
                <a:gd name="connsiteY5" fmla="*/ 536393 h 619326"/>
                <a:gd name="connsiteX6" fmla="*/ 815975 w 990600"/>
                <a:gd name="connsiteY6" fmla="*/ 587576 h 619326"/>
                <a:gd name="connsiteX7" fmla="*/ 990600 w 990600"/>
                <a:gd name="connsiteY7" fmla="*/ 619326 h 619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90600" h="619326">
                  <a:moveTo>
                    <a:pt x="0" y="3376"/>
                  </a:moveTo>
                  <a:cubicBezTo>
                    <a:pt x="16669" y="-3768"/>
                    <a:pt x="28001" y="-237"/>
                    <a:pt x="47242" y="20400"/>
                  </a:cubicBezTo>
                  <a:cubicBezTo>
                    <a:pt x="66483" y="41037"/>
                    <a:pt x="79209" y="77186"/>
                    <a:pt x="115448" y="127201"/>
                  </a:cubicBezTo>
                  <a:cubicBezTo>
                    <a:pt x="151687" y="177217"/>
                    <a:pt x="208774" y="276572"/>
                    <a:pt x="264674" y="320493"/>
                  </a:cubicBezTo>
                  <a:cubicBezTo>
                    <a:pt x="320574" y="364414"/>
                    <a:pt x="391182" y="354743"/>
                    <a:pt x="450850" y="390726"/>
                  </a:cubicBezTo>
                  <a:cubicBezTo>
                    <a:pt x="510518" y="426709"/>
                    <a:pt x="561829" y="492911"/>
                    <a:pt x="622683" y="536393"/>
                  </a:cubicBezTo>
                  <a:cubicBezTo>
                    <a:pt x="683537" y="579875"/>
                    <a:pt x="754063" y="574347"/>
                    <a:pt x="815975" y="587576"/>
                  </a:cubicBezTo>
                  <a:cubicBezTo>
                    <a:pt x="877887" y="600805"/>
                    <a:pt x="934243" y="610065"/>
                    <a:pt x="990600" y="619326"/>
                  </a:cubicBezTo>
                </a:path>
              </a:pathLst>
            </a:custGeom>
            <a:noFill/>
            <a:ln w="254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BF342E83-B7D2-AEC4-4B37-BE09CB329D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47036" y="4480089"/>
              <a:ext cx="0" cy="1009409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5407343D-C9E3-7774-CC80-A0B5B75F04DF}"/>
                </a:ext>
              </a:extLst>
            </p:cNvPr>
            <p:cNvCxnSpPr/>
            <p:nvPr/>
          </p:nvCxnSpPr>
          <p:spPr>
            <a:xfrm>
              <a:off x="7743060" y="5489497"/>
              <a:ext cx="2492147" cy="0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EF491E5C-D9BB-A54E-5D47-12B849B493E8}"/>
                </a:ext>
              </a:extLst>
            </p:cNvPr>
            <p:cNvSpPr txBox="1"/>
            <p:nvPr/>
          </p:nvSpPr>
          <p:spPr>
            <a:xfrm>
              <a:off x="9138680" y="5525262"/>
              <a:ext cx="10663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sz="1400">
                  <a:solidFill>
                    <a:schemeClr val="bg1"/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wavelength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EB0D44F4-2829-83BD-28A5-F679269DB07B}"/>
                </a:ext>
              </a:extLst>
            </p:cNvPr>
            <p:cNvSpPr txBox="1"/>
            <p:nvPr/>
          </p:nvSpPr>
          <p:spPr>
            <a:xfrm rot="16200000">
              <a:off x="7345604" y="4548067"/>
              <a:ext cx="4924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sz="1400">
                  <a:solidFill>
                    <a:schemeClr val="bg1"/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flux</a:t>
              </a:r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3EBF40FA-3F6D-7714-B482-0B4A71B1E511}"/>
                </a:ext>
              </a:extLst>
            </p:cNvPr>
            <p:cNvSpPr/>
            <p:nvPr/>
          </p:nvSpPr>
          <p:spPr>
            <a:xfrm>
              <a:off x="7835695" y="4485071"/>
              <a:ext cx="1209088" cy="988072"/>
            </a:xfrm>
            <a:custGeom>
              <a:avLst/>
              <a:gdLst>
                <a:gd name="connsiteX0" fmla="*/ 1209088 w 1209088"/>
                <a:gd name="connsiteY0" fmla="*/ 0 h 1001238"/>
                <a:gd name="connsiteX1" fmla="*/ 1148417 w 1209088"/>
                <a:gd name="connsiteY1" fmla="*/ 43337 h 1001238"/>
                <a:gd name="connsiteX2" fmla="*/ 1113748 w 1209088"/>
                <a:gd name="connsiteY2" fmla="*/ 147344 h 1001238"/>
                <a:gd name="connsiteX3" fmla="*/ 1100747 w 1209088"/>
                <a:gd name="connsiteY3" fmla="*/ 1001073 h 1001238"/>
                <a:gd name="connsiteX4" fmla="*/ 1083412 w 1209088"/>
                <a:gd name="connsiteY4" fmla="*/ 221016 h 1001238"/>
                <a:gd name="connsiteX5" fmla="*/ 1061744 w 1209088"/>
                <a:gd name="connsiteY5" fmla="*/ 286021 h 1001238"/>
                <a:gd name="connsiteX6" fmla="*/ 1053076 w 1209088"/>
                <a:gd name="connsiteY6" fmla="*/ 944736 h 1001238"/>
                <a:gd name="connsiteX7" fmla="*/ 1027075 w 1209088"/>
                <a:gd name="connsiteY7" fmla="*/ 368360 h 1001238"/>
                <a:gd name="connsiteX8" fmla="*/ 979404 w 1209088"/>
                <a:gd name="connsiteY8" fmla="*/ 459367 h 1001238"/>
                <a:gd name="connsiteX9" fmla="*/ 970737 w 1209088"/>
                <a:gd name="connsiteY9" fmla="*/ 845062 h 1001238"/>
                <a:gd name="connsiteX10" fmla="*/ 953402 w 1209088"/>
                <a:gd name="connsiteY10" fmla="*/ 468034 h 1001238"/>
                <a:gd name="connsiteX11" fmla="*/ 879730 w 1209088"/>
                <a:gd name="connsiteY11" fmla="*/ 524372 h 1001238"/>
                <a:gd name="connsiteX12" fmla="*/ 862396 w 1209088"/>
                <a:gd name="connsiteY12" fmla="*/ 979405 h 1001238"/>
                <a:gd name="connsiteX13" fmla="*/ 827727 w 1209088"/>
                <a:gd name="connsiteY13" fmla="*/ 533039 h 1001238"/>
                <a:gd name="connsiteX14" fmla="*/ 819059 w 1209088"/>
                <a:gd name="connsiteY14" fmla="*/ 975071 h 1001238"/>
                <a:gd name="connsiteX15" fmla="*/ 784390 w 1209088"/>
                <a:gd name="connsiteY15" fmla="*/ 550374 h 1001238"/>
                <a:gd name="connsiteX16" fmla="*/ 780057 w 1209088"/>
                <a:gd name="connsiteY16" fmla="*/ 975071 h 1001238"/>
                <a:gd name="connsiteX17" fmla="*/ 736720 w 1209088"/>
                <a:gd name="connsiteY17" fmla="*/ 559041 h 1001238"/>
                <a:gd name="connsiteX18" fmla="*/ 710718 w 1209088"/>
                <a:gd name="connsiteY18" fmla="*/ 892732 h 1001238"/>
                <a:gd name="connsiteX19" fmla="*/ 693384 w 1209088"/>
                <a:gd name="connsiteY19" fmla="*/ 554707 h 1001238"/>
                <a:gd name="connsiteX20" fmla="*/ 654381 w 1209088"/>
                <a:gd name="connsiteY20" fmla="*/ 628379 h 1001238"/>
                <a:gd name="connsiteX21" fmla="*/ 641380 w 1209088"/>
                <a:gd name="connsiteY21" fmla="*/ 975071 h 1001238"/>
                <a:gd name="connsiteX22" fmla="*/ 619712 w 1209088"/>
                <a:gd name="connsiteY22" fmla="*/ 567708 h 1001238"/>
                <a:gd name="connsiteX23" fmla="*/ 593710 w 1209088"/>
                <a:gd name="connsiteY23" fmla="*/ 905733 h 1001238"/>
                <a:gd name="connsiteX24" fmla="*/ 567708 w 1209088"/>
                <a:gd name="connsiteY24" fmla="*/ 572042 h 1001238"/>
                <a:gd name="connsiteX25" fmla="*/ 515704 w 1209088"/>
                <a:gd name="connsiteY25" fmla="*/ 593710 h 1001238"/>
                <a:gd name="connsiteX26" fmla="*/ 502703 w 1209088"/>
                <a:gd name="connsiteY26" fmla="*/ 983739 h 1001238"/>
                <a:gd name="connsiteX27" fmla="*/ 476701 w 1209088"/>
                <a:gd name="connsiteY27" fmla="*/ 576376 h 1001238"/>
                <a:gd name="connsiteX28" fmla="*/ 476701 w 1209088"/>
                <a:gd name="connsiteY28" fmla="*/ 940402 h 1001238"/>
                <a:gd name="connsiteX29" fmla="*/ 429031 w 1209088"/>
                <a:gd name="connsiteY29" fmla="*/ 576376 h 1001238"/>
                <a:gd name="connsiteX30" fmla="*/ 403029 w 1209088"/>
                <a:gd name="connsiteY30" fmla="*/ 983739 h 1001238"/>
                <a:gd name="connsiteX31" fmla="*/ 368360 w 1209088"/>
                <a:gd name="connsiteY31" fmla="*/ 550374 h 1001238"/>
                <a:gd name="connsiteX32" fmla="*/ 333691 w 1209088"/>
                <a:gd name="connsiteY32" fmla="*/ 983739 h 1001238"/>
                <a:gd name="connsiteX33" fmla="*/ 316356 w 1209088"/>
                <a:gd name="connsiteY33" fmla="*/ 546040 h 1001238"/>
                <a:gd name="connsiteX34" fmla="*/ 273020 w 1209088"/>
                <a:gd name="connsiteY34" fmla="*/ 957737 h 1001238"/>
                <a:gd name="connsiteX35" fmla="*/ 247018 w 1209088"/>
                <a:gd name="connsiteY35" fmla="*/ 541706 h 1001238"/>
                <a:gd name="connsiteX36" fmla="*/ 216682 w 1209088"/>
                <a:gd name="connsiteY36" fmla="*/ 983739 h 1001238"/>
                <a:gd name="connsiteX37" fmla="*/ 169012 w 1209088"/>
                <a:gd name="connsiteY37" fmla="*/ 546040 h 1001238"/>
                <a:gd name="connsiteX38" fmla="*/ 164678 w 1209088"/>
                <a:gd name="connsiteY38" fmla="*/ 767056 h 1001238"/>
                <a:gd name="connsiteX39" fmla="*/ 147344 w 1209088"/>
                <a:gd name="connsiteY39" fmla="*/ 537373 h 1001238"/>
                <a:gd name="connsiteX40" fmla="*/ 134343 w 1209088"/>
                <a:gd name="connsiteY40" fmla="*/ 710719 h 1001238"/>
                <a:gd name="connsiteX41" fmla="*/ 104007 w 1209088"/>
                <a:gd name="connsiteY41" fmla="*/ 528705 h 1001238"/>
                <a:gd name="connsiteX42" fmla="*/ 95340 w 1209088"/>
                <a:gd name="connsiteY42" fmla="*/ 988072 h 1001238"/>
                <a:gd name="connsiteX43" fmla="*/ 65004 w 1209088"/>
                <a:gd name="connsiteY43" fmla="*/ 524372 h 1001238"/>
                <a:gd name="connsiteX44" fmla="*/ 52003 w 1209088"/>
                <a:gd name="connsiteY44" fmla="*/ 936069 h 1001238"/>
                <a:gd name="connsiteX45" fmla="*/ 30335 w 1209088"/>
                <a:gd name="connsiteY45" fmla="*/ 511371 h 1001238"/>
                <a:gd name="connsiteX46" fmla="*/ 0 w 1209088"/>
                <a:gd name="connsiteY46" fmla="*/ 507037 h 1001238"/>
                <a:gd name="connsiteX0" fmla="*/ 1209088 w 1209088"/>
                <a:gd name="connsiteY0" fmla="*/ 0 h 1001238"/>
                <a:gd name="connsiteX1" fmla="*/ 1148417 w 1209088"/>
                <a:gd name="connsiteY1" fmla="*/ 43337 h 1001238"/>
                <a:gd name="connsiteX2" fmla="*/ 1113748 w 1209088"/>
                <a:gd name="connsiteY2" fmla="*/ 147344 h 1001238"/>
                <a:gd name="connsiteX3" fmla="*/ 1100747 w 1209088"/>
                <a:gd name="connsiteY3" fmla="*/ 1001073 h 1001238"/>
                <a:gd name="connsiteX4" fmla="*/ 1083412 w 1209088"/>
                <a:gd name="connsiteY4" fmla="*/ 221016 h 1001238"/>
                <a:gd name="connsiteX5" fmla="*/ 1061744 w 1209088"/>
                <a:gd name="connsiteY5" fmla="*/ 286021 h 1001238"/>
                <a:gd name="connsiteX6" fmla="*/ 1053076 w 1209088"/>
                <a:gd name="connsiteY6" fmla="*/ 944736 h 1001238"/>
                <a:gd name="connsiteX7" fmla="*/ 1027075 w 1209088"/>
                <a:gd name="connsiteY7" fmla="*/ 368360 h 1001238"/>
                <a:gd name="connsiteX8" fmla="*/ 979404 w 1209088"/>
                <a:gd name="connsiteY8" fmla="*/ 459367 h 1001238"/>
                <a:gd name="connsiteX9" fmla="*/ 970737 w 1209088"/>
                <a:gd name="connsiteY9" fmla="*/ 845062 h 1001238"/>
                <a:gd name="connsiteX10" fmla="*/ 953402 w 1209088"/>
                <a:gd name="connsiteY10" fmla="*/ 468034 h 1001238"/>
                <a:gd name="connsiteX11" fmla="*/ 879730 w 1209088"/>
                <a:gd name="connsiteY11" fmla="*/ 524372 h 1001238"/>
                <a:gd name="connsiteX12" fmla="*/ 862396 w 1209088"/>
                <a:gd name="connsiteY12" fmla="*/ 979405 h 1001238"/>
                <a:gd name="connsiteX13" fmla="*/ 827727 w 1209088"/>
                <a:gd name="connsiteY13" fmla="*/ 533039 h 1001238"/>
                <a:gd name="connsiteX14" fmla="*/ 819059 w 1209088"/>
                <a:gd name="connsiteY14" fmla="*/ 975071 h 1001238"/>
                <a:gd name="connsiteX15" fmla="*/ 784390 w 1209088"/>
                <a:gd name="connsiteY15" fmla="*/ 550374 h 1001238"/>
                <a:gd name="connsiteX16" fmla="*/ 780057 w 1209088"/>
                <a:gd name="connsiteY16" fmla="*/ 975071 h 1001238"/>
                <a:gd name="connsiteX17" fmla="*/ 736720 w 1209088"/>
                <a:gd name="connsiteY17" fmla="*/ 559041 h 1001238"/>
                <a:gd name="connsiteX18" fmla="*/ 710718 w 1209088"/>
                <a:gd name="connsiteY18" fmla="*/ 892732 h 1001238"/>
                <a:gd name="connsiteX19" fmla="*/ 693384 w 1209088"/>
                <a:gd name="connsiteY19" fmla="*/ 554707 h 1001238"/>
                <a:gd name="connsiteX20" fmla="*/ 654381 w 1209088"/>
                <a:gd name="connsiteY20" fmla="*/ 628379 h 1001238"/>
                <a:gd name="connsiteX21" fmla="*/ 641380 w 1209088"/>
                <a:gd name="connsiteY21" fmla="*/ 975071 h 1001238"/>
                <a:gd name="connsiteX22" fmla="*/ 619712 w 1209088"/>
                <a:gd name="connsiteY22" fmla="*/ 567708 h 1001238"/>
                <a:gd name="connsiteX23" fmla="*/ 593710 w 1209088"/>
                <a:gd name="connsiteY23" fmla="*/ 905733 h 1001238"/>
                <a:gd name="connsiteX24" fmla="*/ 567708 w 1209088"/>
                <a:gd name="connsiteY24" fmla="*/ 572042 h 1001238"/>
                <a:gd name="connsiteX25" fmla="*/ 515704 w 1209088"/>
                <a:gd name="connsiteY25" fmla="*/ 593710 h 1001238"/>
                <a:gd name="connsiteX26" fmla="*/ 502703 w 1209088"/>
                <a:gd name="connsiteY26" fmla="*/ 983739 h 1001238"/>
                <a:gd name="connsiteX27" fmla="*/ 476701 w 1209088"/>
                <a:gd name="connsiteY27" fmla="*/ 576376 h 1001238"/>
                <a:gd name="connsiteX28" fmla="*/ 476701 w 1209088"/>
                <a:gd name="connsiteY28" fmla="*/ 940402 h 1001238"/>
                <a:gd name="connsiteX29" fmla="*/ 429031 w 1209088"/>
                <a:gd name="connsiteY29" fmla="*/ 576376 h 1001238"/>
                <a:gd name="connsiteX30" fmla="*/ 403029 w 1209088"/>
                <a:gd name="connsiteY30" fmla="*/ 983739 h 1001238"/>
                <a:gd name="connsiteX31" fmla="*/ 368360 w 1209088"/>
                <a:gd name="connsiteY31" fmla="*/ 550374 h 1001238"/>
                <a:gd name="connsiteX32" fmla="*/ 333691 w 1209088"/>
                <a:gd name="connsiteY32" fmla="*/ 983739 h 1001238"/>
                <a:gd name="connsiteX33" fmla="*/ 316356 w 1209088"/>
                <a:gd name="connsiteY33" fmla="*/ 546040 h 1001238"/>
                <a:gd name="connsiteX34" fmla="*/ 273020 w 1209088"/>
                <a:gd name="connsiteY34" fmla="*/ 957737 h 1001238"/>
                <a:gd name="connsiteX35" fmla="*/ 247018 w 1209088"/>
                <a:gd name="connsiteY35" fmla="*/ 541706 h 1001238"/>
                <a:gd name="connsiteX36" fmla="*/ 216682 w 1209088"/>
                <a:gd name="connsiteY36" fmla="*/ 983739 h 1001238"/>
                <a:gd name="connsiteX37" fmla="*/ 169012 w 1209088"/>
                <a:gd name="connsiteY37" fmla="*/ 546040 h 1001238"/>
                <a:gd name="connsiteX38" fmla="*/ 164678 w 1209088"/>
                <a:gd name="connsiteY38" fmla="*/ 767056 h 1001238"/>
                <a:gd name="connsiteX39" fmla="*/ 147344 w 1209088"/>
                <a:gd name="connsiteY39" fmla="*/ 537373 h 1001238"/>
                <a:gd name="connsiteX40" fmla="*/ 134343 w 1209088"/>
                <a:gd name="connsiteY40" fmla="*/ 710719 h 1001238"/>
                <a:gd name="connsiteX41" fmla="*/ 104007 w 1209088"/>
                <a:gd name="connsiteY41" fmla="*/ 528705 h 1001238"/>
                <a:gd name="connsiteX42" fmla="*/ 95340 w 1209088"/>
                <a:gd name="connsiteY42" fmla="*/ 988072 h 1001238"/>
                <a:gd name="connsiteX43" fmla="*/ 65004 w 1209088"/>
                <a:gd name="connsiteY43" fmla="*/ 524372 h 1001238"/>
                <a:gd name="connsiteX44" fmla="*/ 52003 w 1209088"/>
                <a:gd name="connsiteY44" fmla="*/ 936069 h 1001238"/>
                <a:gd name="connsiteX45" fmla="*/ 30335 w 1209088"/>
                <a:gd name="connsiteY45" fmla="*/ 511371 h 1001238"/>
                <a:gd name="connsiteX46" fmla="*/ 0 w 1209088"/>
                <a:gd name="connsiteY46" fmla="*/ 507037 h 1001238"/>
                <a:gd name="connsiteX0" fmla="*/ 1209088 w 1209088"/>
                <a:gd name="connsiteY0" fmla="*/ 0 h 1001238"/>
                <a:gd name="connsiteX1" fmla="*/ 1148417 w 1209088"/>
                <a:gd name="connsiteY1" fmla="*/ 43337 h 1001238"/>
                <a:gd name="connsiteX2" fmla="*/ 1113748 w 1209088"/>
                <a:gd name="connsiteY2" fmla="*/ 147344 h 1001238"/>
                <a:gd name="connsiteX3" fmla="*/ 1100747 w 1209088"/>
                <a:gd name="connsiteY3" fmla="*/ 1001073 h 1001238"/>
                <a:gd name="connsiteX4" fmla="*/ 1083412 w 1209088"/>
                <a:gd name="connsiteY4" fmla="*/ 221016 h 1001238"/>
                <a:gd name="connsiteX5" fmla="*/ 1061744 w 1209088"/>
                <a:gd name="connsiteY5" fmla="*/ 286021 h 1001238"/>
                <a:gd name="connsiteX6" fmla="*/ 1053076 w 1209088"/>
                <a:gd name="connsiteY6" fmla="*/ 944736 h 1001238"/>
                <a:gd name="connsiteX7" fmla="*/ 1027075 w 1209088"/>
                <a:gd name="connsiteY7" fmla="*/ 368360 h 1001238"/>
                <a:gd name="connsiteX8" fmla="*/ 979404 w 1209088"/>
                <a:gd name="connsiteY8" fmla="*/ 459367 h 1001238"/>
                <a:gd name="connsiteX9" fmla="*/ 970737 w 1209088"/>
                <a:gd name="connsiteY9" fmla="*/ 845062 h 1001238"/>
                <a:gd name="connsiteX10" fmla="*/ 953402 w 1209088"/>
                <a:gd name="connsiteY10" fmla="*/ 468034 h 1001238"/>
                <a:gd name="connsiteX11" fmla="*/ 879730 w 1209088"/>
                <a:gd name="connsiteY11" fmla="*/ 524372 h 1001238"/>
                <a:gd name="connsiteX12" fmla="*/ 862396 w 1209088"/>
                <a:gd name="connsiteY12" fmla="*/ 979405 h 1001238"/>
                <a:gd name="connsiteX13" fmla="*/ 827727 w 1209088"/>
                <a:gd name="connsiteY13" fmla="*/ 533039 h 1001238"/>
                <a:gd name="connsiteX14" fmla="*/ 819059 w 1209088"/>
                <a:gd name="connsiteY14" fmla="*/ 975071 h 1001238"/>
                <a:gd name="connsiteX15" fmla="*/ 784390 w 1209088"/>
                <a:gd name="connsiteY15" fmla="*/ 550374 h 1001238"/>
                <a:gd name="connsiteX16" fmla="*/ 780057 w 1209088"/>
                <a:gd name="connsiteY16" fmla="*/ 975071 h 1001238"/>
                <a:gd name="connsiteX17" fmla="*/ 736720 w 1209088"/>
                <a:gd name="connsiteY17" fmla="*/ 559041 h 1001238"/>
                <a:gd name="connsiteX18" fmla="*/ 710718 w 1209088"/>
                <a:gd name="connsiteY18" fmla="*/ 892732 h 1001238"/>
                <a:gd name="connsiteX19" fmla="*/ 693384 w 1209088"/>
                <a:gd name="connsiteY19" fmla="*/ 554707 h 1001238"/>
                <a:gd name="connsiteX20" fmla="*/ 654381 w 1209088"/>
                <a:gd name="connsiteY20" fmla="*/ 628379 h 1001238"/>
                <a:gd name="connsiteX21" fmla="*/ 641380 w 1209088"/>
                <a:gd name="connsiteY21" fmla="*/ 975071 h 1001238"/>
                <a:gd name="connsiteX22" fmla="*/ 619712 w 1209088"/>
                <a:gd name="connsiteY22" fmla="*/ 567708 h 1001238"/>
                <a:gd name="connsiteX23" fmla="*/ 593710 w 1209088"/>
                <a:gd name="connsiteY23" fmla="*/ 905733 h 1001238"/>
                <a:gd name="connsiteX24" fmla="*/ 567708 w 1209088"/>
                <a:gd name="connsiteY24" fmla="*/ 572042 h 1001238"/>
                <a:gd name="connsiteX25" fmla="*/ 515704 w 1209088"/>
                <a:gd name="connsiteY25" fmla="*/ 593710 h 1001238"/>
                <a:gd name="connsiteX26" fmla="*/ 502703 w 1209088"/>
                <a:gd name="connsiteY26" fmla="*/ 983739 h 1001238"/>
                <a:gd name="connsiteX27" fmla="*/ 476701 w 1209088"/>
                <a:gd name="connsiteY27" fmla="*/ 576376 h 1001238"/>
                <a:gd name="connsiteX28" fmla="*/ 476701 w 1209088"/>
                <a:gd name="connsiteY28" fmla="*/ 940402 h 1001238"/>
                <a:gd name="connsiteX29" fmla="*/ 429031 w 1209088"/>
                <a:gd name="connsiteY29" fmla="*/ 576376 h 1001238"/>
                <a:gd name="connsiteX30" fmla="*/ 403029 w 1209088"/>
                <a:gd name="connsiteY30" fmla="*/ 983739 h 1001238"/>
                <a:gd name="connsiteX31" fmla="*/ 368360 w 1209088"/>
                <a:gd name="connsiteY31" fmla="*/ 550374 h 1001238"/>
                <a:gd name="connsiteX32" fmla="*/ 333691 w 1209088"/>
                <a:gd name="connsiteY32" fmla="*/ 983739 h 1001238"/>
                <a:gd name="connsiteX33" fmla="*/ 316356 w 1209088"/>
                <a:gd name="connsiteY33" fmla="*/ 546040 h 1001238"/>
                <a:gd name="connsiteX34" fmla="*/ 273020 w 1209088"/>
                <a:gd name="connsiteY34" fmla="*/ 957737 h 1001238"/>
                <a:gd name="connsiteX35" fmla="*/ 247018 w 1209088"/>
                <a:gd name="connsiteY35" fmla="*/ 541706 h 1001238"/>
                <a:gd name="connsiteX36" fmla="*/ 216682 w 1209088"/>
                <a:gd name="connsiteY36" fmla="*/ 983739 h 1001238"/>
                <a:gd name="connsiteX37" fmla="*/ 169012 w 1209088"/>
                <a:gd name="connsiteY37" fmla="*/ 546040 h 1001238"/>
                <a:gd name="connsiteX38" fmla="*/ 164678 w 1209088"/>
                <a:gd name="connsiteY38" fmla="*/ 767056 h 1001238"/>
                <a:gd name="connsiteX39" fmla="*/ 147344 w 1209088"/>
                <a:gd name="connsiteY39" fmla="*/ 537373 h 1001238"/>
                <a:gd name="connsiteX40" fmla="*/ 134343 w 1209088"/>
                <a:gd name="connsiteY40" fmla="*/ 710719 h 1001238"/>
                <a:gd name="connsiteX41" fmla="*/ 104007 w 1209088"/>
                <a:gd name="connsiteY41" fmla="*/ 528705 h 1001238"/>
                <a:gd name="connsiteX42" fmla="*/ 95340 w 1209088"/>
                <a:gd name="connsiteY42" fmla="*/ 988072 h 1001238"/>
                <a:gd name="connsiteX43" fmla="*/ 65004 w 1209088"/>
                <a:gd name="connsiteY43" fmla="*/ 524372 h 1001238"/>
                <a:gd name="connsiteX44" fmla="*/ 52003 w 1209088"/>
                <a:gd name="connsiteY44" fmla="*/ 936069 h 1001238"/>
                <a:gd name="connsiteX45" fmla="*/ 30335 w 1209088"/>
                <a:gd name="connsiteY45" fmla="*/ 511371 h 1001238"/>
                <a:gd name="connsiteX46" fmla="*/ 0 w 1209088"/>
                <a:gd name="connsiteY46" fmla="*/ 507037 h 1001238"/>
                <a:gd name="connsiteX0" fmla="*/ 1209088 w 1209088"/>
                <a:gd name="connsiteY0" fmla="*/ 0 h 1001238"/>
                <a:gd name="connsiteX1" fmla="*/ 1148417 w 1209088"/>
                <a:gd name="connsiteY1" fmla="*/ 43337 h 1001238"/>
                <a:gd name="connsiteX2" fmla="*/ 1113748 w 1209088"/>
                <a:gd name="connsiteY2" fmla="*/ 147344 h 1001238"/>
                <a:gd name="connsiteX3" fmla="*/ 1100747 w 1209088"/>
                <a:gd name="connsiteY3" fmla="*/ 1001073 h 1001238"/>
                <a:gd name="connsiteX4" fmla="*/ 1083412 w 1209088"/>
                <a:gd name="connsiteY4" fmla="*/ 221016 h 1001238"/>
                <a:gd name="connsiteX5" fmla="*/ 1061744 w 1209088"/>
                <a:gd name="connsiteY5" fmla="*/ 286021 h 1001238"/>
                <a:gd name="connsiteX6" fmla="*/ 1053076 w 1209088"/>
                <a:gd name="connsiteY6" fmla="*/ 944736 h 1001238"/>
                <a:gd name="connsiteX7" fmla="*/ 1027075 w 1209088"/>
                <a:gd name="connsiteY7" fmla="*/ 368360 h 1001238"/>
                <a:gd name="connsiteX8" fmla="*/ 979404 w 1209088"/>
                <a:gd name="connsiteY8" fmla="*/ 459367 h 1001238"/>
                <a:gd name="connsiteX9" fmla="*/ 970737 w 1209088"/>
                <a:gd name="connsiteY9" fmla="*/ 845062 h 1001238"/>
                <a:gd name="connsiteX10" fmla="*/ 953402 w 1209088"/>
                <a:gd name="connsiteY10" fmla="*/ 468034 h 1001238"/>
                <a:gd name="connsiteX11" fmla="*/ 879730 w 1209088"/>
                <a:gd name="connsiteY11" fmla="*/ 524372 h 1001238"/>
                <a:gd name="connsiteX12" fmla="*/ 862396 w 1209088"/>
                <a:gd name="connsiteY12" fmla="*/ 979405 h 1001238"/>
                <a:gd name="connsiteX13" fmla="*/ 827727 w 1209088"/>
                <a:gd name="connsiteY13" fmla="*/ 533039 h 1001238"/>
                <a:gd name="connsiteX14" fmla="*/ 819059 w 1209088"/>
                <a:gd name="connsiteY14" fmla="*/ 975071 h 1001238"/>
                <a:gd name="connsiteX15" fmla="*/ 784390 w 1209088"/>
                <a:gd name="connsiteY15" fmla="*/ 550374 h 1001238"/>
                <a:gd name="connsiteX16" fmla="*/ 780057 w 1209088"/>
                <a:gd name="connsiteY16" fmla="*/ 975071 h 1001238"/>
                <a:gd name="connsiteX17" fmla="*/ 736720 w 1209088"/>
                <a:gd name="connsiteY17" fmla="*/ 559041 h 1001238"/>
                <a:gd name="connsiteX18" fmla="*/ 710718 w 1209088"/>
                <a:gd name="connsiteY18" fmla="*/ 892732 h 1001238"/>
                <a:gd name="connsiteX19" fmla="*/ 693384 w 1209088"/>
                <a:gd name="connsiteY19" fmla="*/ 554707 h 1001238"/>
                <a:gd name="connsiteX20" fmla="*/ 654381 w 1209088"/>
                <a:gd name="connsiteY20" fmla="*/ 628379 h 1001238"/>
                <a:gd name="connsiteX21" fmla="*/ 641380 w 1209088"/>
                <a:gd name="connsiteY21" fmla="*/ 975071 h 1001238"/>
                <a:gd name="connsiteX22" fmla="*/ 619712 w 1209088"/>
                <a:gd name="connsiteY22" fmla="*/ 567708 h 1001238"/>
                <a:gd name="connsiteX23" fmla="*/ 593710 w 1209088"/>
                <a:gd name="connsiteY23" fmla="*/ 905733 h 1001238"/>
                <a:gd name="connsiteX24" fmla="*/ 570883 w 1209088"/>
                <a:gd name="connsiteY24" fmla="*/ 603792 h 1001238"/>
                <a:gd name="connsiteX25" fmla="*/ 515704 w 1209088"/>
                <a:gd name="connsiteY25" fmla="*/ 593710 h 1001238"/>
                <a:gd name="connsiteX26" fmla="*/ 502703 w 1209088"/>
                <a:gd name="connsiteY26" fmla="*/ 983739 h 1001238"/>
                <a:gd name="connsiteX27" fmla="*/ 476701 w 1209088"/>
                <a:gd name="connsiteY27" fmla="*/ 576376 h 1001238"/>
                <a:gd name="connsiteX28" fmla="*/ 476701 w 1209088"/>
                <a:gd name="connsiteY28" fmla="*/ 940402 h 1001238"/>
                <a:gd name="connsiteX29" fmla="*/ 429031 w 1209088"/>
                <a:gd name="connsiteY29" fmla="*/ 576376 h 1001238"/>
                <a:gd name="connsiteX30" fmla="*/ 403029 w 1209088"/>
                <a:gd name="connsiteY30" fmla="*/ 983739 h 1001238"/>
                <a:gd name="connsiteX31" fmla="*/ 368360 w 1209088"/>
                <a:gd name="connsiteY31" fmla="*/ 550374 h 1001238"/>
                <a:gd name="connsiteX32" fmla="*/ 333691 w 1209088"/>
                <a:gd name="connsiteY32" fmla="*/ 983739 h 1001238"/>
                <a:gd name="connsiteX33" fmla="*/ 316356 w 1209088"/>
                <a:gd name="connsiteY33" fmla="*/ 546040 h 1001238"/>
                <a:gd name="connsiteX34" fmla="*/ 273020 w 1209088"/>
                <a:gd name="connsiteY34" fmla="*/ 957737 h 1001238"/>
                <a:gd name="connsiteX35" fmla="*/ 247018 w 1209088"/>
                <a:gd name="connsiteY35" fmla="*/ 541706 h 1001238"/>
                <a:gd name="connsiteX36" fmla="*/ 216682 w 1209088"/>
                <a:gd name="connsiteY36" fmla="*/ 983739 h 1001238"/>
                <a:gd name="connsiteX37" fmla="*/ 169012 w 1209088"/>
                <a:gd name="connsiteY37" fmla="*/ 546040 h 1001238"/>
                <a:gd name="connsiteX38" fmla="*/ 164678 w 1209088"/>
                <a:gd name="connsiteY38" fmla="*/ 767056 h 1001238"/>
                <a:gd name="connsiteX39" fmla="*/ 147344 w 1209088"/>
                <a:gd name="connsiteY39" fmla="*/ 537373 h 1001238"/>
                <a:gd name="connsiteX40" fmla="*/ 134343 w 1209088"/>
                <a:gd name="connsiteY40" fmla="*/ 710719 h 1001238"/>
                <a:gd name="connsiteX41" fmla="*/ 104007 w 1209088"/>
                <a:gd name="connsiteY41" fmla="*/ 528705 h 1001238"/>
                <a:gd name="connsiteX42" fmla="*/ 95340 w 1209088"/>
                <a:gd name="connsiteY42" fmla="*/ 988072 h 1001238"/>
                <a:gd name="connsiteX43" fmla="*/ 65004 w 1209088"/>
                <a:gd name="connsiteY43" fmla="*/ 524372 h 1001238"/>
                <a:gd name="connsiteX44" fmla="*/ 52003 w 1209088"/>
                <a:gd name="connsiteY44" fmla="*/ 936069 h 1001238"/>
                <a:gd name="connsiteX45" fmla="*/ 30335 w 1209088"/>
                <a:gd name="connsiteY45" fmla="*/ 511371 h 1001238"/>
                <a:gd name="connsiteX46" fmla="*/ 0 w 1209088"/>
                <a:gd name="connsiteY46" fmla="*/ 507037 h 1001238"/>
                <a:gd name="connsiteX0" fmla="*/ 1209088 w 1209088"/>
                <a:gd name="connsiteY0" fmla="*/ 0 h 1001238"/>
                <a:gd name="connsiteX1" fmla="*/ 1148417 w 1209088"/>
                <a:gd name="connsiteY1" fmla="*/ 43337 h 1001238"/>
                <a:gd name="connsiteX2" fmla="*/ 1113748 w 1209088"/>
                <a:gd name="connsiteY2" fmla="*/ 147344 h 1001238"/>
                <a:gd name="connsiteX3" fmla="*/ 1100747 w 1209088"/>
                <a:gd name="connsiteY3" fmla="*/ 1001073 h 1001238"/>
                <a:gd name="connsiteX4" fmla="*/ 1083412 w 1209088"/>
                <a:gd name="connsiteY4" fmla="*/ 221016 h 1001238"/>
                <a:gd name="connsiteX5" fmla="*/ 1061744 w 1209088"/>
                <a:gd name="connsiteY5" fmla="*/ 286021 h 1001238"/>
                <a:gd name="connsiteX6" fmla="*/ 1053076 w 1209088"/>
                <a:gd name="connsiteY6" fmla="*/ 944736 h 1001238"/>
                <a:gd name="connsiteX7" fmla="*/ 1027075 w 1209088"/>
                <a:gd name="connsiteY7" fmla="*/ 368360 h 1001238"/>
                <a:gd name="connsiteX8" fmla="*/ 979404 w 1209088"/>
                <a:gd name="connsiteY8" fmla="*/ 459367 h 1001238"/>
                <a:gd name="connsiteX9" fmla="*/ 970737 w 1209088"/>
                <a:gd name="connsiteY9" fmla="*/ 845062 h 1001238"/>
                <a:gd name="connsiteX10" fmla="*/ 956577 w 1209088"/>
                <a:gd name="connsiteY10" fmla="*/ 531534 h 1001238"/>
                <a:gd name="connsiteX11" fmla="*/ 879730 w 1209088"/>
                <a:gd name="connsiteY11" fmla="*/ 524372 h 1001238"/>
                <a:gd name="connsiteX12" fmla="*/ 862396 w 1209088"/>
                <a:gd name="connsiteY12" fmla="*/ 979405 h 1001238"/>
                <a:gd name="connsiteX13" fmla="*/ 827727 w 1209088"/>
                <a:gd name="connsiteY13" fmla="*/ 533039 h 1001238"/>
                <a:gd name="connsiteX14" fmla="*/ 819059 w 1209088"/>
                <a:gd name="connsiteY14" fmla="*/ 975071 h 1001238"/>
                <a:gd name="connsiteX15" fmla="*/ 784390 w 1209088"/>
                <a:gd name="connsiteY15" fmla="*/ 550374 h 1001238"/>
                <a:gd name="connsiteX16" fmla="*/ 780057 w 1209088"/>
                <a:gd name="connsiteY16" fmla="*/ 975071 h 1001238"/>
                <a:gd name="connsiteX17" fmla="*/ 736720 w 1209088"/>
                <a:gd name="connsiteY17" fmla="*/ 559041 h 1001238"/>
                <a:gd name="connsiteX18" fmla="*/ 710718 w 1209088"/>
                <a:gd name="connsiteY18" fmla="*/ 892732 h 1001238"/>
                <a:gd name="connsiteX19" fmla="*/ 693384 w 1209088"/>
                <a:gd name="connsiteY19" fmla="*/ 554707 h 1001238"/>
                <a:gd name="connsiteX20" fmla="*/ 654381 w 1209088"/>
                <a:gd name="connsiteY20" fmla="*/ 628379 h 1001238"/>
                <a:gd name="connsiteX21" fmla="*/ 641380 w 1209088"/>
                <a:gd name="connsiteY21" fmla="*/ 975071 h 1001238"/>
                <a:gd name="connsiteX22" fmla="*/ 619712 w 1209088"/>
                <a:gd name="connsiteY22" fmla="*/ 567708 h 1001238"/>
                <a:gd name="connsiteX23" fmla="*/ 593710 w 1209088"/>
                <a:gd name="connsiteY23" fmla="*/ 905733 h 1001238"/>
                <a:gd name="connsiteX24" fmla="*/ 570883 w 1209088"/>
                <a:gd name="connsiteY24" fmla="*/ 603792 h 1001238"/>
                <a:gd name="connsiteX25" fmla="*/ 515704 w 1209088"/>
                <a:gd name="connsiteY25" fmla="*/ 593710 h 1001238"/>
                <a:gd name="connsiteX26" fmla="*/ 502703 w 1209088"/>
                <a:gd name="connsiteY26" fmla="*/ 983739 h 1001238"/>
                <a:gd name="connsiteX27" fmla="*/ 476701 w 1209088"/>
                <a:gd name="connsiteY27" fmla="*/ 576376 h 1001238"/>
                <a:gd name="connsiteX28" fmla="*/ 476701 w 1209088"/>
                <a:gd name="connsiteY28" fmla="*/ 940402 h 1001238"/>
                <a:gd name="connsiteX29" fmla="*/ 429031 w 1209088"/>
                <a:gd name="connsiteY29" fmla="*/ 576376 h 1001238"/>
                <a:gd name="connsiteX30" fmla="*/ 403029 w 1209088"/>
                <a:gd name="connsiteY30" fmla="*/ 983739 h 1001238"/>
                <a:gd name="connsiteX31" fmla="*/ 368360 w 1209088"/>
                <a:gd name="connsiteY31" fmla="*/ 550374 h 1001238"/>
                <a:gd name="connsiteX32" fmla="*/ 333691 w 1209088"/>
                <a:gd name="connsiteY32" fmla="*/ 983739 h 1001238"/>
                <a:gd name="connsiteX33" fmla="*/ 316356 w 1209088"/>
                <a:gd name="connsiteY33" fmla="*/ 546040 h 1001238"/>
                <a:gd name="connsiteX34" fmla="*/ 273020 w 1209088"/>
                <a:gd name="connsiteY34" fmla="*/ 957737 h 1001238"/>
                <a:gd name="connsiteX35" fmla="*/ 247018 w 1209088"/>
                <a:gd name="connsiteY35" fmla="*/ 541706 h 1001238"/>
                <a:gd name="connsiteX36" fmla="*/ 216682 w 1209088"/>
                <a:gd name="connsiteY36" fmla="*/ 983739 h 1001238"/>
                <a:gd name="connsiteX37" fmla="*/ 169012 w 1209088"/>
                <a:gd name="connsiteY37" fmla="*/ 546040 h 1001238"/>
                <a:gd name="connsiteX38" fmla="*/ 164678 w 1209088"/>
                <a:gd name="connsiteY38" fmla="*/ 767056 h 1001238"/>
                <a:gd name="connsiteX39" fmla="*/ 147344 w 1209088"/>
                <a:gd name="connsiteY39" fmla="*/ 537373 h 1001238"/>
                <a:gd name="connsiteX40" fmla="*/ 134343 w 1209088"/>
                <a:gd name="connsiteY40" fmla="*/ 710719 h 1001238"/>
                <a:gd name="connsiteX41" fmla="*/ 104007 w 1209088"/>
                <a:gd name="connsiteY41" fmla="*/ 528705 h 1001238"/>
                <a:gd name="connsiteX42" fmla="*/ 95340 w 1209088"/>
                <a:gd name="connsiteY42" fmla="*/ 988072 h 1001238"/>
                <a:gd name="connsiteX43" fmla="*/ 65004 w 1209088"/>
                <a:gd name="connsiteY43" fmla="*/ 524372 h 1001238"/>
                <a:gd name="connsiteX44" fmla="*/ 52003 w 1209088"/>
                <a:gd name="connsiteY44" fmla="*/ 936069 h 1001238"/>
                <a:gd name="connsiteX45" fmla="*/ 30335 w 1209088"/>
                <a:gd name="connsiteY45" fmla="*/ 511371 h 1001238"/>
                <a:gd name="connsiteX46" fmla="*/ 0 w 1209088"/>
                <a:gd name="connsiteY46" fmla="*/ 507037 h 1001238"/>
                <a:gd name="connsiteX0" fmla="*/ 1209088 w 1209088"/>
                <a:gd name="connsiteY0" fmla="*/ 0 h 1001238"/>
                <a:gd name="connsiteX1" fmla="*/ 1148417 w 1209088"/>
                <a:gd name="connsiteY1" fmla="*/ 43337 h 1001238"/>
                <a:gd name="connsiteX2" fmla="*/ 1113748 w 1209088"/>
                <a:gd name="connsiteY2" fmla="*/ 147344 h 1001238"/>
                <a:gd name="connsiteX3" fmla="*/ 1100747 w 1209088"/>
                <a:gd name="connsiteY3" fmla="*/ 1001073 h 1001238"/>
                <a:gd name="connsiteX4" fmla="*/ 1083412 w 1209088"/>
                <a:gd name="connsiteY4" fmla="*/ 221016 h 1001238"/>
                <a:gd name="connsiteX5" fmla="*/ 1061744 w 1209088"/>
                <a:gd name="connsiteY5" fmla="*/ 286021 h 1001238"/>
                <a:gd name="connsiteX6" fmla="*/ 1053076 w 1209088"/>
                <a:gd name="connsiteY6" fmla="*/ 944736 h 1001238"/>
                <a:gd name="connsiteX7" fmla="*/ 1033425 w 1209088"/>
                <a:gd name="connsiteY7" fmla="*/ 441385 h 1001238"/>
                <a:gd name="connsiteX8" fmla="*/ 979404 w 1209088"/>
                <a:gd name="connsiteY8" fmla="*/ 459367 h 1001238"/>
                <a:gd name="connsiteX9" fmla="*/ 970737 w 1209088"/>
                <a:gd name="connsiteY9" fmla="*/ 845062 h 1001238"/>
                <a:gd name="connsiteX10" fmla="*/ 956577 w 1209088"/>
                <a:gd name="connsiteY10" fmla="*/ 531534 h 1001238"/>
                <a:gd name="connsiteX11" fmla="*/ 879730 w 1209088"/>
                <a:gd name="connsiteY11" fmla="*/ 524372 h 1001238"/>
                <a:gd name="connsiteX12" fmla="*/ 862396 w 1209088"/>
                <a:gd name="connsiteY12" fmla="*/ 979405 h 1001238"/>
                <a:gd name="connsiteX13" fmla="*/ 827727 w 1209088"/>
                <a:gd name="connsiteY13" fmla="*/ 533039 h 1001238"/>
                <a:gd name="connsiteX14" fmla="*/ 819059 w 1209088"/>
                <a:gd name="connsiteY14" fmla="*/ 975071 h 1001238"/>
                <a:gd name="connsiteX15" fmla="*/ 784390 w 1209088"/>
                <a:gd name="connsiteY15" fmla="*/ 550374 h 1001238"/>
                <a:gd name="connsiteX16" fmla="*/ 780057 w 1209088"/>
                <a:gd name="connsiteY16" fmla="*/ 975071 h 1001238"/>
                <a:gd name="connsiteX17" fmla="*/ 736720 w 1209088"/>
                <a:gd name="connsiteY17" fmla="*/ 559041 h 1001238"/>
                <a:gd name="connsiteX18" fmla="*/ 710718 w 1209088"/>
                <a:gd name="connsiteY18" fmla="*/ 892732 h 1001238"/>
                <a:gd name="connsiteX19" fmla="*/ 693384 w 1209088"/>
                <a:gd name="connsiteY19" fmla="*/ 554707 h 1001238"/>
                <a:gd name="connsiteX20" fmla="*/ 654381 w 1209088"/>
                <a:gd name="connsiteY20" fmla="*/ 628379 h 1001238"/>
                <a:gd name="connsiteX21" fmla="*/ 641380 w 1209088"/>
                <a:gd name="connsiteY21" fmla="*/ 975071 h 1001238"/>
                <a:gd name="connsiteX22" fmla="*/ 619712 w 1209088"/>
                <a:gd name="connsiteY22" fmla="*/ 567708 h 1001238"/>
                <a:gd name="connsiteX23" fmla="*/ 593710 w 1209088"/>
                <a:gd name="connsiteY23" fmla="*/ 905733 h 1001238"/>
                <a:gd name="connsiteX24" fmla="*/ 570883 w 1209088"/>
                <a:gd name="connsiteY24" fmla="*/ 603792 h 1001238"/>
                <a:gd name="connsiteX25" fmla="*/ 515704 w 1209088"/>
                <a:gd name="connsiteY25" fmla="*/ 593710 h 1001238"/>
                <a:gd name="connsiteX26" fmla="*/ 502703 w 1209088"/>
                <a:gd name="connsiteY26" fmla="*/ 983739 h 1001238"/>
                <a:gd name="connsiteX27" fmla="*/ 476701 w 1209088"/>
                <a:gd name="connsiteY27" fmla="*/ 576376 h 1001238"/>
                <a:gd name="connsiteX28" fmla="*/ 476701 w 1209088"/>
                <a:gd name="connsiteY28" fmla="*/ 940402 h 1001238"/>
                <a:gd name="connsiteX29" fmla="*/ 429031 w 1209088"/>
                <a:gd name="connsiteY29" fmla="*/ 576376 h 1001238"/>
                <a:gd name="connsiteX30" fmla="*/ 403029 w 1209088"/>
                <a:gd name="connsiteY30" fmla="*/ 983739 h 1001238"/>
                <a:gd name="connsiteX31" fmla="*/ 368360 w 1209088"/>
                <a:gd name="connsiteY31" fmla="*/ 550374 h 1001238"/>
                <a:gd name="connsiteX32" fmla="*/ 333691 w 1209088"/>
                <a:gd name="connsiteY32" fmla="*/ 983739 h 1001238"/>
                <a:gd name="connsiteX33" fmla="*/ 316356 w 1209088"/>
                <a:gd name="connsiteY33" fmla="*/ 546040 h 1001238"/>
                <a:gd name="connsiteX34" fmla="*/ 273020 w 1209088"/>
                <a:gd name="connsiteY34" fmla="*/ 957737 h 1001238"/>
                <a:gd name="connsiteX35" fmla="*/ 247018 w 1209088"/>
                <a:gd name="connsiteY35" fmla="*/ 541706 h 1001238"/>
                <a:gd name="connsiteX36" fmla="*/ 216682 w 1209088"/>
                <a:gd name="connsiteY36" fmla="*/ 983739 h 1001238"/>
                <a:gd name="connsiteX37" fmla="*/ 169012 w 1209088"/>
                <a:gd name="connsiteY37" fmla="*/ 546040 h 1001238"/>
                <a:gd name="connsiteX38" fmla="*/ 164678 w 1209088"/>
                <a:gd name="connsiteY38" fmla="*/ 767056 h 1001238"/>
                <a:gd name="connsiteX39" fmla="*/ 147344 w 1209088"/>
                <a:gd name="connsiteY39" fmla="*/ 537373 h 1001238"/>
                <a:gd name="connsiteX40" fmla="*/ 134343 w 1209088"/>
                <a:gd name="connsiteY40" fmla="*/ 710719 h 1001238"/>
                <a:gd name="connsiteX41" fmla="*/ 104007 w 1209088"/>
                <a:gd name="connsiteY41" fmla="*/ 528705 h 1001238"/>
                <a:gd name="connsiteX42" fmla="*/ 95340 w 1209088"/>
                <a:gd name="connsiteY42" fmla="*/ 988072 h 1001238"/>
                <a:gd name="connsiteX43" fmla="*/ 65004 w 1209088"/>
                <a:gd name="connsiteY43" fmla="*/ 524372 h 1001238"/>
                <a:gd name="connsiteX44" fmla="*/ 52003 w 1209088"/>
                <a:gd name="connsiteY44" fmla="*/ 936069 h 1001238"/>
                <a:gd name="connsiteX45" fmla="*/ 30335 w 1209088"/>
                <a:gd name="connsiteY45" fmla="*/ 511371 h 1001238"/>
                <a:gd name="connsiteX46" fmla="*/ 0 w 1209088"/>
                <a:gd name="connsiteY46" fmla="*/ 507037 h 1001238"/>
                <a:gd name="connsiteX0" fmla="*/ 1209088 w 1209088"/>
                <a:gd name="connsiteY0" fmla="*/ 0 h 1001658"/>
                <a:gd name="connsiteX1" fmla="*/ 1148417 w 1209088"/>
                <a:gd name="connsiteY1" fmla="*/ 43337 h 1001658"/>
                <a:gd name="connsiteX2" fmla="*/ 1113748 w 1209088"/>
                <a:gd name="connsiteY2" fmla="*/ 147344 h 1001658"/>
                <a:gd name="connsiteX3" fmla="*/ 1100747 w 1209088"/>
                <a:gd name="connsiteY3" fmla="*/ 1001073 h 1001658"/>
                <a:gd name="connsiteX4" fmla="*/ 1089762 w 1209088"/>
                <a:gd name="connsiteY4" fmla="*/ 281341 h 1001658"/>
                <a:gd name="connsiteX5" fmla="*/ 1061744 w 1209088"/>
                <a:gd name="connsiteY5" fmla="*/ 286021 h 1001658"/>
                <a:gd name="connsiteX6" fmla="*/ 1053076 w 1209088"/>
                <a:gd name="connsiteY6" fmla="*/ 944736 h 1001658"/>
                <a:gd name="connsiteX7" fmla="*/ 1033425 w 1209088"/>
                <a:gd name="connsiteY7" fmla="*/ 441385 h 1001658"/>
                <a:gd name="connsiteX8" fmla="*/ 979404 w 1209088"/>
                <a:gd name="connsiteY8" fmla="*/ 459367 h 1001658"/>
                <a:gd name="connsiteX9" fmla="*/ 970737 w 1209088"/>
                <a:gd name="connsiteY9" fmla="*/ 845062 h 1001658"/>
                <a:gd name="connsiteX10" fmla="*/ 956577 w 1209088"/>
                <a:gd name="connsiteY10" fmla="*/ 531534 h 1001658"/>
                <a:gd name="connsiteX11" fmla="*/ 879730 w 1209088"/>
                <a:gd name="connsiteY11" fmla="*/ 524372 h 1001658"/>
                <a:gd name="connsiteX12" fmla="*/ 862396 w 1209088"/>
                <a:gd name="connsiteY12" fmla="*/ 979405 h 1001658"/>
                <a:gd name="connsiteX13" fmla="*/ 827727 w 1209088"/>
                <a:gd name="connsiteY13" fmla="*/ 533039 h 1001658"/>
                <a:gd name="connsiteX14" fmla="*/ 819059 w 1209088"/>
                <a:gd name="connsiteY14" fmla="*/ 975071 h 1001658"/>
                <a:gd name="connsiteX15" fmla="*/ 784390 w 1209088"/>
                <a:gd name="connsiteY15" fmla="*/ 550374 h 1001658"/>
                <a:gd name="connsiteX16" fmla="*/ 780057 w 1209088"/>
                <a:gd name="connsiteY16" fmla="*/ 975071 h 1001658"/>
                <a:gd name="connsiteX17" fmla="*/ 736720 w 1209088"/>
                <a:gd name="connsiteY17" fmla="*/ 559041 h 1001658"/>
                <a:gd name="connsiteX18" fmla="*/ 710718 w 1209088"/>
                <a:gd name="connsiteY18" fmla="*/ 892732 h 1001658"/>
                <a:gd name="connsiteX19" fmla="*/ 693384 w 1209088"/>
                <a:gd name="connsiteY19" fmla="*/ 554707 h 1001658"/>
                <a:gd name="connsiteX20" fmla="*/ 654381 w 1209088"/>
                <a:gd name="connsiteY20" fmla="*/ 628379 h 1001658"/>
                <a:gd name="connsiteX21" fmla="*/ 641380 w 1209088"/>
                <a:gd name="connsiteY21" fmla="*/ 975071 h 1001658"/>
                <a:gd name="connsiteX22" fmla="*/ 619712 w 1209088"/>
                <a:gd name="connsiteY22" fmla="*/ 567708 h 1001658"/>
                <a:gd name="connsiteX23" fmla="*/ 593710 w 1209088"/>
                <a:gd name="connsiteY23" fmla="*/ 905733 h 1001658"/>
                <a:gd name="connsiteX24" fmla="*/ 570883 w 1209088"/>
                <a:gd name="connsiteY24" fmla="*/ 603792 h 1001658"/>
                <a:gd name="connsiteX25" fmla="*/ 515704 w 1209088"/>
                <a:gd name="connsiteY25" fmla="*/ 593710 h 1001658"/>
                <a:gd name="connsiteX26" fmla="*/ 502703 w 1209088"/>
                <a:gd name="connsiteY26" fmla="*/ 983739 h 1001658"/>
                <a:gd name="connsiteX27" fmla="*/ 476701 w 1209088"/>
                <a:gd name="connsiteY27" fmla="*/ 576376 h 1001658"/>
                <a:gd name="connsiteX28" fmla="*/ 476701 w 1209088"/>
                <a:gd name="connsiteY28" fmla="*/ 940402 h 1001658"/>
                <a:gd name="connsiteX29" fmla="*/ 429031 w 1209088"/>
                <a:gd name="connsiteY29" fmla="*/ 576376 h 1001658"/>
                <a:gd name="connsiteX30" fmla="*/ 403029 w 1209088"/>
                <a:gd name="connsiteY30" fmla="*/ 983739 h 1001658"/>
                <a:gd name="connsiteX31" fmla="*/ 368360 w 1209088"/>
                <a:gd name="connsiteY31" fmla="*/ 550374 h 1001658"/>
                <a:gd name="connsiteX32" fmla="*/ 333691 w 1209088"/>
                <a:gd name="connsiteY32" fmla="*/ 983739 h 1001658"/>
                <a:gd name="connsiteX33" fmla="*/ 316356 w 1209088"/>
                <a:gd name="connsiteY33" fmla="*/ 546040 h 1001658"/>
                <a:gd name="connsiteX34" fmla="*/ 273020 w 1209088"/>
                <a:gd name="connsiteY34" fmla="*/ 957737 h 1001658"/>
                <a:gd name="connsiteX35" fmla="*/ 247018 w 1209088"/>
                <a:gd name="connsiteY35" fmla="*/ 541706 h 1001658"/>
                <a:gd name="connsiteX36" fmla="*/ 216682 w 1209088"/>
                <a:gd name="connsiteY36" fmla="*/ 983739 h 1001658"/>
                <a:gd name="connsiteX37" fmla="*/ 169012 w 1209088"/>
                <a:gd name="connsiteY37" fmla="*/ 546040 h 1001658"/>
                <a:gd name="connsiteX38" fmla="*/ 164678 w 1209088"/>
                <a:gd name="connsiteY38" fmla="*/ 767056 h 1001658"/>
                <a:gd name="connsiteX39" fmla="*/ 147344 w 1209088"/>
                <a:gd name="connsiteY39" fmla="*/ 537373 h 1001658"/>
                <a:gd name="connsiteX40" fmla="*/ 134343 w 1209088"/>
                <a:gd name="connsiteY40" fmla="*/ 710719 h 1001658"/>
                <a:gd name="connsiteX41" fmla="*/ 104007 w 1209088"/>
                <a:gd name="connsiteY41" fmla="*/ 528705 h 1001658"/>
                <a:gd name="connsiteX42" fmla="*/ 95340 w 1209088"/>
                <a:gd name="connsiteY42" fmla="*/ 988072 h 1001658"/>
                <a:gd name="connsiteX43" fmla="*/ 65004 w 1209088"/>
                <a:gd name="connsiteY43" fmla="*/ 524372 h 1001658"/>
                <a:gd name="connsiteX44" fmla="*/ 52003 w 1209088"/>
                <a:gd name="connsiteY44" fmla="*/ 936069 h 1001658"/>
                <a:gd name="connsiteX45" fmla="*/ 30335 w 1209088"/>
                <a:gd name="connsiteY45" fmla="*/ 511371 h 1001658"/>
                <a:gd name="connsiteX46" fmla="*/ 0 w 1209088"/>
                <a:gd name="connsiteY46" fmla="*/ 507037 h 1001658"/>
                <a:gd name="connsiteX0" fmla="*/ 1209088 w 1209088"/>
                <a:gd name="connsiteY0" fmla="*/ 0 h 1001658"/>
                <a:gd name="connsiteX1" fmla="*/ 1148417 w 1209088"/>
                <a:gd name="connsiteY1" fmla="*/ 43337 h 1001658"/>
                <a:gd name="connsiteX2" fmla="*/ 1113748 w 1209088"/>
                <a:gd name="connsiteY2" fmla="*/ 147344 h 1001658"/>
                <a:gd name="connsiteX3" fmla="*/ 1100747 w 1209088"/>
                <a:gd name="connsiteY3" fmla="*/ 1001073 h 1001658"/>
                <a:gd name="connsiteX4" fmla="*/ 1089762 w 1209088"/>
                <a:gd name="connsiteY4" fmla="*/ 281341 h 1001658"/>
                <a:gd name="connsiteX5" fmla="*/ 1061744 w 1209088"/>
                <a:gd name="connsiteY5" fmla="*/ 286021 h 1001658"/>
                <a:gd name="connsiteX6" fmla="*/ 1053076 w 1209088"/>
                <a:gd name="connsiteY6" fmla="*/ 944736 h 1001658"/>
                <a:gd name="connsiteX7" fmla="*/ 1033425 w 1209088"/>
                <a:gd name="connsiteY7" fmla="*/ 441385 h 1001658"/>
                <a:gd name="connsiteX8" fmla="*/ 979404 w 1209088"/>
                <a:gd name="connsiteY8" fmla="*/ 459367 h 1001658"/>
                <a:gd name="connsiteX9" fmla="*/ 970737 w 1209088"/>
                <a:gd name="connsiteY9" fmla="*/ 845062 h 1001658"/>
                <a:gd name="connsiteX10" fmla="*/ 956577 w 1209088"/>
                <a:gd name="connsiteY10" fmla="*/ 531534 h 1001658"/>
                <a:gd name="connsiteX11" fmla="*/ 879730 w 1209088"/>
                <a:gd name="connsiteY11" fmla="*/ 524372 h 1001658"/>
                <a:gd name="connsiteX12" fmla="*/ 862396 w 1209088"/>
                <a:gd name="connsiteY12" fmla="*/ 979405 h 1001658"/>
                <a:gd name="connsiteX13" fmla="*/ 827727 w 1209088"/>
                <a:gd name="connsiteY13" fmla="*/ 533039 h 1001658"/>
                <a:gd name="connsiteX14" fmla="*/ 819059 w 1209088"/>
                <a:gd name="connsiteY14" fmla="*/ 975071 h 1001658"/>
                <a:gd name="connsiteX15" fmla="*/ 784390 w 1209088"/>
                <a:gd name="connsiteY15" fmla="*/ 550374 h 1001658"/>
                <a:gd name="connsiteX16" fmla="*/ 780057 w 1209088"/>
                <a:gd name="connsiteY16" fmla="*/ 975071 h 1001658"/>
                <a:gd name="connsiteX17" fmla="*/ 736720 w 1209088"/>
                <a:gd name="connsiteY17" fmla="*/ 559041 h 1001658"/>
                <a:gd name="connsiteX18" fmla="*/ 710718 w 1209088"/>
                <a:gd name="connsiteY18" fmla="*/ 892732 h 1001658"/>
                <a:gd name="connsiteX19" fmla="*/ 693384 w 1209088"/>
                <a:gd name="connsiteY19" fmla="*/ 554707 h 1001658"/>
                <a:gd name="connsiteX20" fmla="*/ 654381 w 1209088"/>
                <a:gd name="connsiteY20" fmla="*/ 628379 h 1001658"/>
                <a:gd name="connsiteX21" fmla="*/ 641380 w 1209088"/>
                <a:gd name="connsiteY21" fmla="*/ 975071 h 1001658"/>
                <a:gd name="connsiteX22" fmla="*/ 619712 w 1209088"/>
                <a:gd name="connsiteY22" fmla="*/ 567708 h 1001658"/>
                <a:gd name="connsiteX23" fmla="*/ 593710 w 1209088"/>
                <a:gd name="connsiteY23" fmla="*/ 905733 h 1001658"/>
                <a:gd name="connsiteX24" fmla="*/ 570883 w 1209088"/>
                <a:gd name="connsiteY24" fmla="*/ 603792 h 1001658"/>
                <a:gd name="connsiteX25" fmla="*/ 515704 w 1209088"/>
                <a:gd name="connsiteY25" fmla="*/ 593710 h 1001658"/>
                <a:gd name="connsiteX26" fmla="*/ 502703 w 1209088"/>
                <a:gd name="connsiteY26" fmla="*/ 983739 h 1001658"/>
                <a:gd name="connsiteX27" fmla="*/ 476701 w 1209088"/>
                <a:gd name="connsiteY27" fmla="*/ 576376 h 1001658"/>
                <a:gd name="connsiteX28" fmla="*/ 476701 w 1209088"/>
                <a:gd name="connsiteY28" fmla="*/ 940402 h 1001658"/>
                <a:gd name="connsiteX29" fmla="*/ 429031 w 1209088"/>
                <a:gd name="connsiteY29" fmla="*/ 576376 h 1001658"/>
                <a:gd name="connsiteX30" fmla="*/ 403029 w 1209088"/>
                <a:gd name="connsiteY30" fmla="*/ 983739 h 1001658"/>
                <a:gd name="connsiteX31" fmla="*/ 368360 w 1209088"/>
                <a:gd name="connsiteY31" fmla="*/ 550374 h 1001658"/>
                <a:gd name="connsiteX32" fmla="*/ 333691 w 1209088"/>
                <a:gd name="connsiteY32" fmla="*/ 983739 h 1001658"/>
                <a:gd name="connsiteX33" fmla="*/ 316356 w 1209088"/>
                <a:gd name="connsiteY33" fmla="*/ 546040 h 1001658"/>
                <a:gd name="connsiteX34" fmla="*/ 273020 w 1209088"/>
                <a:gd name="connsiteY34" fmla="*/ 957737 h 1001658"/>
                <a:gd name="connsiteX35" fmla="*/ 247018 w 1209088"/>
                <a:gd name="connsiteY35" fmla="*/ 541706 h 1001658"/>
                <a:gd name="connsiteX36" fmla="*/ 216682 w 1209088"/>
                <a:gd name="connsiteY36" fmla="*/ 983739 h 1001658"/>
                <a:gd name="connsiteX37" fmla="*/ 169012 w 1209088"/>
                <a:gd name="connsiteY37" fmla="*/ 546040 h 1001658"/>
                <a:gd name="connsiteX38" fmla="*/ 164678 w 1209088"/>
                <a:gd name="connsiteY38" fmla="*/ 767056 h 1001658"/>
                <a:gd name="connsiteX39" fmla="*/ 147344 w 1209088"/>
                <a:gd name="connsiteY39" fmla="*/ 537373 h 1001658"/>
                <a:gd name="connsiteX40" fmla="*/ 134343 w 1209088"/>
                <a:gd name="connsiteY40" fmla="*/ 710719 h 1001658"/>
                <a:gd name="connsiteX41" fmla="*/ 104007 w 1209088"/>
                <a:gd name="connsiteY41" fmla="*/ 528705 h 1001658"/>
                <a:gd name="connsiteX42" fmla="*/ 95340 w 1209088"/>
                <a:gd name="connsiteY42" fmla="*/ 988072 h 1001658"/>
                <a:gd name="connsiteX43" fmla="*/ 65004 w 1209088"/>
                <a:gd name="connsiteY43" fmla="*/ 524372 h 1001658"/>
                <a:gd name="connsiteX44" fmla="*/ 52003 w 1209088"/>
                <a:gd name="connsiteY44" fmla="*/ 936069 h 1001658"/>
                <a:gd name="connsiteX45" fmla="*/ 30335 w 1209088"/>
                <a:gd name="connsiteY45" fmla="*/ 511371 h 1001658"/>
                <a:gd name="connsiteX46" fmla="*/ 0 w 1209088"/>
                <a:gd name="connsiteY46" fmla="*/ 507037 h 1001658"/>
                <a:gd name="connsiteX0" fmla="*/ 1209088 w 1209088"/>
                <a:gd name="connsiteY0" fmla="*/ 0 h 1001287"/>
                <a:gd name="connsiteX1" fmla="*/ 1148417 w 1209088"/>
                <a:gd name="connsiteY1" fmla="*/ 43337 h 1001287"/>
                <a:gd name="connsiteX2" fmla="*/ 1113748 w 1209088"/>
                <a:gd name="connsiteY2" fmla="*/ 201319 h 1001287"/>
                <a:gd name="connsiteX3" fmla="*/ 1100747 w 1209088"/>
                <a:gd name="connsiteY3" fmla="*/ 1001073 h 1001287"/>
                <a:gd name="connsiteX4" fmla="*/ 1089762 w 1209088"/>
                <a:gd name="connsiteY4" fmla="*/ 281341 h 1001287"/>
                <a:gd name="connsiteX5" fmla="*/ 1061744 w 1209088"/>
                <a:gd name="connsiteY5" fmla="*/ 286021 h 1001287"/>
                <a:gd name="connsiteX6" fmla="*/ 1053076 w 1209088"/>
                <a:gd name="connsiteY6" fmla="*/ 944736 h 1001287"/>
                <a:gd name="connsiteX7" fmla="*/ 1033425 w 1209088"/>
                <a:gd name="connsiteY7" fmla="*/ 441385 h 1001287"/>
                <a:gd name="connsiteX8" fmla="*/ 979404 w 1209088"/>
                <a:gd name="connsiteY8" fmla="*/ 459367 h 1001287"/>
                <a:gd name="connsiteX9" fmla="*/ 970737 w 1209088"/>
                <a:gd name="connsiteY9" fmla="*/ 845062 h 1001287"/>
                <a:gd name="connsiteX10" fmla="*/ 956577 w 1209088"/>
                <a:gd name="connsiteY10" fmla="*/ 531534 h 1001287"/>
                <a:gd name="connsiteX11" fmla="*/ 879730 w 1209088"/>
                <a:gd name="connsiteY11" fmla="*/ 524372 h 1001287"/>
                <a:gd name="connsiteX12" fmla="*/ 862396 w 1209088"/>
                <a:gd name="connsiteY12" fmla="*/ 979405 h 1001287"/>
                <a:gd name="connsiteX13" fmla="*/ 827727 w 1209088"/>
                <a:gd name="connsiteY13" fmla="*/ 533039 h 1001287"/>
                <a:gd name="connsiteX14" fmla="*/ 819059 w 1209088"/>
                <a:gd name="connsiteY14" fmla="*/ 975071 h 1001287"/>
                <a:gd name="connsiteX15" fmla="*/ 784390 w 1209088"/>
                <a:gd name="connsiteY15" fmla="*/ 550374 h 1001287"/>
                <a:gd name="connsiteX16" fmla="*/ 780057 w 1209088"/>
                <a:gd name="connsiteY16" fmla="*/ 975071 h 1001287"/>
                <a:gd name="connsiteX17" fmla="*/ 736720 w 1209088"/>
                <a:gd name="connsiteY17" fmla="*/ 559041 h 1001287"/>
                <a:gd name="connsiteX18" fmla="*/ 710718 w 1209088"/>
                <a:gd name="connsiteY18" fmla="*/ 892732 h 1001287"/>
                <a:gd name="connsiteX19" fmla="*/ 693384 w 1209088"/>
                <a:gd name="connsiteY19" fmla="*/ 554707 h 1001287"/>
                <a:gd name="connsiteX20" fmla="*/ 654381 w 1209088"/>
                <a:gd name="connsiteY20" fmla="*/ 628379 h 1001287"/>
                <a:gd name="connsiteX21" fmla="*/ 641380 w 1209088"/>
                <a:gd name="connsiteY21" fmla="*/ 975071 h 1001287"/>
                <a:gd name="connsiteX22" fmla="*/ 619712 w 1209088"/>
                <a:gd name="connsiteY22" fmla="*/ 567708 h 1001287"/>
                <a:gd name="connsiteX23" fmla="*/ 593710 w 1209088"/>
                <a:gd name="connsiteY23" fmla="*/ 905733 h 1001287"/>
                <a:gd name="connsiteX24" fmla="*/ 570883 w 1209088"/>
                <a:gd name="connsiteY24" fmla="*/ 603792 h 1001287"/>
                <a:gd name="connsiteX25" fmla="*/ 515704 w 1209088"/>
                <a:gd name="connsiteY25" fmla="*/ 593710 h 1001287"/>
                <a:gd name="connsiteX26" fmla="*/ 502703 w 1209088"/>
                <a:gd name="connsiteY26" fmla="*/ 983739 h 1001287"/>
                <a:gd name="connsiteX27" fmla="*/ 476701 w 1209088"/>
                <a:gd name="connsiteY27" fmla="*/ 576376 h 1001287"/>
                <a:gd name="connsiteX28" fmla="*/ 476701 w 1209088"/>
                <a:gd name="connsiteY28" fmla="*/ 940402 h 1001287"/>
                <a:gd name="connsiteX29" fmla="*/ 429031 w 1209088"/>
                <a:gd name="connsiteY29" fmla="*/ 576376 h 1001287"/>
                <a:gd name="connsiteX30" fmla="*/ 403029 w 1209088"/>
                <a:gd name="connsiteY30" fmla="*/ 983739 h 1001287"/>
                <a:gd name="connsiteX31" fmla="*/ 368360 w 1209088"/>
                <a:gd name="connsiteY31" fmla="*/ 550374 h 1001287"/>
                <a:gd name="connsiteX32" fmla="*/ 333691 w 1209088"/>
                <a:gd name="connsiteY32" fmla="*/ 983739 h 1001287"/>
                <a:gd name="connsiteX33" fmla="*/ 316356 w 1209088"/>
                <a:gd name="connsiteY33" fmla="*/ 546040 h 1001287"/>
                <a:gd name="connsiteX34" fmla="*/ 273020 w 1209088"/>
                <a:gd name="connsiteY34" fmla="*/ 957737 h 1001287"/>
                <a:gd name="connsiteX35" fmla="*/ 247018 w 1209088"/>
                <a:gd name="connsiteY35" fmla="*/ 541706 h 1001287"/>
                <a:gd name="connsiteX36" fmla="*/ 216682 w 1209088"/>
                <a:gd name="connsiteY36" fmla="*/ 983739 h 1001287"/>
                <a:gd name="connsiteX37" fmla="*/ 169012 w 1209088"/>
                <a:gd name="connsiteY37" fmla="*/ 546040 h 1001287"/>
                <a:gd name="connsiteX38" fmla="*/ 164678 w 1209088"/>
                <a:gd name="connsiteY38" fmla="*/ 767056 h 1001287"/>
                <a:gd name="connsiteX39" fmla="*/ 147344 w 1209088"/>
                <a:gd name="connsiteY39" fmla="*/ 537373 h 1001287"/>
                <a:gd name="connsiteX40" fmla="*/ 134343 w 1209088"/>
                <a:gd name="connsiteY40" fmla="*/ 710719 h 1001287"/>
                <a:gd name="connsiteX41" fmla="*/ 104007 w 1209088"/>
                <a:gd name="connsiteY41" fmla="*/ 528705 h 1001287"/>
                <a:gd name="connsiteX42" fmla="*/ 95340 w 1209088"/>
                <a:gd name="connsiteY42" fmla="*/ 988072 h 1001287"/>
                <a:gd name="connsiteX43" fmla="*/ 65004 w 1209088"/>
                <a:gd name="connsiteY43" fmla="*/ 524372 h 1001287"/>
                <a:gd name="connsiteX44" fmla="*/ 52003 w 1209088"/>
                <a:gd name="connsiteY44" fmla="*/ 936069 h 1001287"/>
                <a:gd name="connsiteX45" fmla="*/ 30335 w 1209088"/>
                <a:gd name="connsiteY45" fmla="*/ 511371 h 1001287"/>
                <a:gd name="connsiteX46" fmla="*/ 0 w 1209088"/>
                <a:gd name="connsiteY46" fmla="*/ 507037 h 1001287"/>
                <a:gd name="connsiteX0" fmla="*/ 1209088 w 1209088"/>
                <a:gd name="connsiteY0" fmla="*/ 0 h 1001287"/>
                <a:gd name="connsiteX1" fmla="*/ 1151592 w 1209088"/>
                <a:gd name="connsiteY1" fmla="*/ 68737 h 1001287"/>
                <a:gd name="connsiteX2" fmla="*/ 1113748 w 1209088"/>
                <a:gd name="connsiteY2" fmla="*/ 201319 h 1001287"/>
                <a:gd name="connsiteX3" fmla="*/ 1100747 w 1209088"/>
                <a:gd name="connsiteY3" fmla="*/ 1001073 h 1001287"/>
                <a:gd name="connsiteX4" fmla="*/ 1089762 w 1209088"/>
                <a:gd name="connsiteY4" fmla="*/ 281341 h 1001287"/>
                <a:gd name="connsiteX5" fmla="*/ 1061744 w 1209088"/>
                <a:gd name="connsiteY5" fmla="*/ 286021 h 1001287"/>
                <a:gd name="connsiteX6" fmla="*/ 1053076 w 1209088"/>
                <a:gd name="connsiteY6" fmla="*/ 944736 h 1001287"/>
                <a:gd name="connsiteX7" fmla="*/ 1033425 w 1209088"/>
                <a:gd name="connsiteY7" fmla="*/ 441385 h 1001287"/>
                <a:gd name="connsiteX8" fmla="*/ 979404 w 1209088"/>
                <a:gd name="connsiteY8" fmla="*/ 459367 h 1001287"/>
                <a:gd name="connsiteX9" fmla="*/ 970737 w 1209088"/>
                <a:gd name="connsiteY9" fmla="*/ 845062 h 1001287"/>
                <a:gd name="connsiteX10" fmla="*/ 956577 w 1209088"/>
                <a:gd name="connsiteY10" fmla="*/ 531534 h 1001287"/>
                <a:gd name="connsiteX11" fmla="*/ 879730 w 1209088"/>
                <a:gd name="connsiteY11" fmla="*/ 524372 h 1001287"/>
                <a:gd name="connsiteX12" fmla="*/ 862396 w 1209088"/>
                <a:gd name="connsiteY12" fmla="*/ 979405 h 1001287"/>
                <a:gd name="connsiteX13" fmla="*/ 827727 w 1209088"/>
                <a:gd name="connsiteY13" fmla="*/ 533039 h 1001287"/>
                <a:gd name="connsiteX14" fmla="*/ 819059 w 1209088"/>
                <a:gd name="connsiteY14" fmla="*/ 975071 h 1001287"/>
                <a:gd name="connsiteX15" fmla="*/ 784390 w 1209088"/>
                <a:gd name="connsiteY15" fmla="*/ 550374 h 1001287"/>
                <a:gd name="connsiteX16" fmla="*/ 780057 w 1209088"/>
                <a:gd name="connsiteY16" fmla="*/ 975071 h 1001287"/>
                <a:gd name="connsiteX17" fmla="*/ 736720 w 1209088"/>
                <a:gd name="connsiteY17" fmla="*/ 559041 h 1001287"/>
                <a:gd name="connsiteX18" fmla="*/ 710718 w 1209088"/>
                <a:gd name="connsiteY18" fmla="*/ 892732 h 1001287"/>
                <a:gd name="connsiteX19" fmla="*/ 693384 w 1209088"/>
                <a:gd name="connsiteY19" fmla="*/ 554707 h 1001287"/>
                <a:gd name="connsiteX20" fmla="*/ 654381 w 1209088"/>
                <a:gd name="connsiteY20" fmla="*/ 628379 h 1001287"/>
                <a:gd name="connsiteX21" fmla="*/ 641380 w 1209088"/>
                <a:gd name="connsiteY21" fmla="*/ 975071 h 1001287"/>
                <a:gd name="connsiteX22" fmla="*/ 619712 w 1209088"/>
                <a:gd name="connsiteY22" fmla="*/ 567708 h 1001287"/>
                <a:gd name="connsiteX23" fmla="*/ 593710 w 1209088"/>
                <a:gd name="connsiteY23" fmla="*/ 905733 h 1001287"/>
                <a:gd name="connsiteX24" fmla="*/ 570883 w 1209088"/>
                <a:gd name="connsiteY24" fmla="*/ 603792 h 1001287"/>
                <a:gd name="connsiteX25" fmla="*/ 515704 w 1209088"/>
                <a:gd name="connsiteY25" fmla="*/ 593710 h 1001287"/>
                <a:gd name="connsiteX26" fmla="*/ 502703 w 1209088"/>
                <a:gd name="connsiteY26" fmla="*/ 983739 h 1001287"/>
                <a:gd name="connsiteX27" fmla="*/ 476701 w 1209088"/>
                <a:gd name="connsiteY27" fmla="*/ 576376 h 1001287"/>
                <a:gd name="connsiteX28" fmla="*/ 476701 w 1209088"/>
                <a:gd name="connsiteY28" fmla="*/ 940402 h 1001287"/>
                <a:gd name="connsiteX29" fmla="*/ 429031 w 1209088"/>
                <a:gd name="connsiteY29" fmla="*/ 576376 h 1001287"/>
                <a:gd name="connsiteX30" fmla="*/ 403029 w 1209088"/>
                <a:gd name="connsiteY30" fmla="*/ 983739 h 1001287"/>
                <a:gd name="connsiteX31" fmla="*/ 368360 w 1209088"/>
                <a:gd name="connsiteY31" fmla="*/ 550374 h 1001287"/>
                <a:gd name="connsiteX32" fmla="*/ 333691 w 1209088"/>
                <a:gd name="connsiteY32" fmla="*/ 983739 h 1001287"/>
                <a:gd name="connsiteX33" fmla="*/ 316356 w 1209088"/>
                <a:gd name="connsiteY33" fmla="*/ 546040 h 1001287"/>
                <a:gd name="connsiteX34" fmla="*/ 273020 w 1209088"/>
                <a:gd name="connsiteY34" fmla="*/ 957737 h 1001287"/>
                <a:gd name="connsiteX35" fmla="*/ 247018 w 1209088"/>
                <a:gd name="connsiteY35" fmla="*/ 541706 h 1001287"/>
                <a:gd name="connsiteX36" fmla="*/ 216682 w 1209088"/>
                <a:gd name="connsiteY36" fmla="*/ 983739 h 1001287"/>
                <a:gd name="connsiteX37" fmla="*/ 169012 w 1209088"/>
                <a:gd name="connsiteY37" fmla="*/ 546040 h 1001287"/>
                <a:gd name="connsiteX38" fmla="*/ 164678 w 1209088"/>
                <a:gd name="connsiteY38" fmla="*/ 767056 h 1001287"/>
                <a:gd name="connsiteX39" fmla="*/ 147344 w 1209088"/>
                <a:gd name="connsiteY39" fmla="*/ 537373 h 1001287"/>
                <a:gd name="connsiteX40" fmla="*/ 134343 w 1209088"/>
                <a:gd name="connsiteY40" fmla="*/ 710719 h 1001287"/>
                <a:gd name="connsiteX41" fmla="*/ 104007 w 1209088"/>
                <a:gd name="connsiteY41" fmla="*/ 528705 h 1001287"/>
                <a:gd name="connsiteX42" fmla="*/ 95340 w 1209088"/>
                <a:gd name="connsiteY42" fmla="*/ 988072 h 1001287"/>
                <a:gd name="connsiteX43" fmla="*/ 65004 w 1209088"/>
                <a:gd name="connsiteY43" fmla="*/ 524372 h 1001287"/>
                <a:gd name="connsiteX44" fmla="*/ 52003 w 1209088"/>
                <a:gd name="connsiteY44" fmla="*/ 936069 h 1001287"/>
                <a:gd name="connsiteX45" fmla="*/ 30335 w 1209088"/>
                <a:gd name="connsiteY45" fmla="*/ 511371 h 1001287"/>
                <a:gd name="connsiteX46" fmla="*/ 0 w 1209088"/>
                <a:gd name="connsiteY46" fmla="*/ 507037 h 1001287"/>
                <a:gd name="connsiteX0" fmla="*/ 1209088 w 1209088"/>
                <a:gd name="connsiteY0" fmla="*/ 0 h 1001287"/>
                <a:gd name="connsiteX1" fmla="*/ 1151592 w 1209088"/>
                <a:gd name="connsiteY1" fmla="*/ 68737 h 1001287"/>
                <a:gd name="connsiteX2" fmla="*/ 1113748 w 1209088"/>
                <a:gd name="connsiteY2" fmla="*/ 201319 h 1001287"/>
                <a:gd name="connsiteX3" fmla="*/ 1100747 w 1209088"/>
                <a:gd name="connsiteY3" fmla="*/ 1001073 h 1001287"/>
                <a:gd name="connsiteX4" fmla="*/ 1089762 w 1209088"/>
                <a:gd name="connsiteY4" fmla="*/ 281341 h 1001287"/>
                <a:gd name="connsiteX5" fmla="*/ 1061744 w 1209088"/>
                <a:gd name="connsiteY5" fmla="*/ 286021 h 1001287"/>
                <a:gd name="connsiteX6" fmla="*/ 1053076 w 1209088"/>
                <a:gd name="connsiteY6" fmla="*/ 944736 h 1001287"/>
                <a:gd name="connsiteX7" fmla="*/ 1033425 w 1209088"/>
                <a:gd name="connsiteY7" fmla="*/ 441385 h 1001287"/>
                <a:gd name="connsiteX8" fmla="*/ 979404 w 1209088"/>
                <a:gd name="connsiteY8" fmla="*/ 459367 h 1001287"/>
                <a:gd name="connsiteX9" fmla="*/ 970737 w 1209088"/>
                <a:gd name="connsiteY9" fmla="*/ 845062 h 1001287"/>
                <a:gd name="connsiteX10" fmla="*/ 956577 w 1209088"/>
                <a:gd name="connsiteY10" fmla="*/ 531534 h 1001287"/>
                <a:gd name="connsiteX11" fmla="*/ 879730 w 1209088"/>
                <a:gd name="connsiteY11" fmla="*/ 524372 h 1001287"/>
                <a:gd name="connsiteX12" fmla="*/ 862396 w 1209088"/>
                <a:gd name="connsiteY12" fmla="*/ 979405 h 1001287"/>
                <a:gd name="connsiteX13" fmla="*/ 827727 w 1209088"/>
                <a:gd name="connsiteY13" fmla="*/ 533039 h 1001287"/>
                <a:gd name="connsiteX14" fmla="*/ 819059 w 1209088"/>
                <a:gd name="connsiteY14" fmla="*/ 975071 h 1001287"/>
                <a:gd name="connsiteX15" fmla="*/ 784390 w 1209088"/>
                <a:gd name="connsiteY15" fmla="*/ 550374 h 1001287"/>
                <a:gd name="connsiteX16" fmla="*/ 780057 w 1209088"/>
                <a:gd name="connsiteY16" fmla="*/ 975071 h 1001287"/>
                <a:gd name="connsiteX17" fmla="*/ 736720 w 1209088"/>
                <a:gd name="connsiteY17" fmla="*/ 559041 h 1001287"/>
                <a:gd name="connsiteX18" fmla="*/ 710718 w 1209088"/>
                <a:gd name="connsiteY18" fmla="*/ 892732 h 1001287"/>
                <a:gd name="connsiteX19" fmla="*/ 693384 w 1209088"/>
                <a:gd name="connsiteY19" fmla="*/ 554707 h 1001287"/>
                <a:gd name="connsiteX20" fmla="*/ 654381 w 1209088"/>
                <a:gd name="connsiteY20" fmla="*/ 628379 h 1001287"/>
                <a:gd name="connsiteX21" fmla="*/ 641380 w 1209088"/>
                <a:gd name="connsiteY21" fmla="*/ 975071 h 1001287"/>
                <a:gd name="connsiteX22" fmla="*/ 619712 w 1209088"/>
                <a:gd name="connsiteY22" fmla="*/ 567708 h 1001287"/>
                <a:gd name="connsiteX23" fmla="*/ 593710 w 1209088"/>
                <a:gd name="connsiteY23" fmla="*/ 905733 h 1001287"/>
                <a:gd name="connsiteX24" fmla="*/ 570883 w 1209088"/>
                <a:gd name="connsiteY24" fmla="*/ 603792 h 1001287"/>
                <a:gd name="connsiteX25" fmla="*/ 515704 w 1209088"/>
                <a:gd name="connsiteY25" fmla="*/ 593710 h 1001287"/>
                <a:gd name="connsiteX26" fmla="*/ 502703 w 1209088"/>
                <a:gd name="connsiteY26" fmla="*/ 983739 h 1001287"/>
                <a:gd name="connsiteX27" fmla="*/ 476701 w 1209088"/>
                <a:gd name="connsiteY27" fmla="*/ 576376 h 1001287"/>
                <a:gd name="connsiteX28" fmla="*/ 476701 w 1209088"/>
                <a:gd name="connsiteY28" fmla="*/ 940402 h 1001287"/>
                <a:gd name="connsiteX29" fmla="*/ 429031 w 1209088"/>
                <a:gd name="connsiteY29" fmla="*/ 576376 h 1001287"/>
                <a:gd name="connsiteX30" fmla="*/ 403029 w 1209088"/>
                <a:gd name="connsiteY30" fmla="*/ 983739 h 1001287"/>
                <a:gd name="connsiteX31" fmla="*/ 368360 w 1209088"/>
                <a:gd name="connsiteY31" fmla="*/ 550374 h 1001287"/>
                <a:gd name="connsiteX32" fmla="*/ 333691 w 1209088"/>
                <a:gd name="connsiteY32" fmla="*/ 983739 h 1001287"/>
                <a:gd name="connsiteX33" fmla="*/ 316356 w 1209088"/>
                <a:gd name="connsiteY33" fmla="*/ 546040 h 1001287"/>
                <a:gd name="connsiteX34" fmla="*/ 273020 w 1209088"/>
                <a:gd name="connsiteY34" fmla="*/ 957737 h 1001287"/>
                <a:gd name="connsiteX35" fmla="*/ 247018 w 1209088"/>
                <a:gd name="connsiteY35" fmla="*/ 541706 h 1001287"/>
                <a:gd name="connsiteX36" fmla="*/ 216682 w 1209088"/>
                <a:gd name="connsiteY36" fmla="*/ 983739 h 1001287"/>
                <a:gd name="connsiteX37" fmla="*/ 169012 w 1209088"/>
                <a:gd name="connsiteY37" fmla="*/ 546040 h 1001287"/>
                <a:gd name="connsiteX38" fmla="*/ 164678 w 1209088"/>
                <a:gd name="connsiteY38" fmla="*/ 767056 h 1001287"/>
                <a:gd name="connsiteX39" fmla="*/ 147344 w 1209088"/>
                <a:gd name="connsiteY39" fmla="*/ 537373 h 1001287"/>
                <a:gd name="connsiteX40" fmla="*/ 134343 w 1209088"/>
                <a:gd name="connsiteY40" fmla="*/ 710719 h 1001287"/>
                <a:gd name="connsiteX41" fmla="*/ 104007 w 1209088"/>
                <a:gd name="connsiteY41" fmla="*/ 528705 h 1001287"/>
                <a:gd name="connsiteX42" fmla="*/ 95340 w 1209088"/>
                <a:gd name="connsiteY42" fmla="*/ 988072 h 1001287"/>
                <a:gd name="connsiteX43" fmla="*/ 65004 w 1209088"/>
                <a:gd name="connsiteY43" fmla="*/ 524372 h 1001287"/>
                <a:gd name="connsiteX44" fmla="*/ 52003 w 1209088"/>
                <a:gd name="connsiteY44" fmla="*/ 936069 h 1001287"/>
                <a:gd name="connsiteX45" fmla="*/ 30335 w 1209088"/>
                <a:gd name="connsiteY45" fmla="*/ 565346 h 1001287"/>
                <a:gd name="connsiteX46" fmla="*/ 0 w 1209088"/>
                <a:gd name="connsiteY46" fmla="*/ 507037 h 1001287"/>
                <a:gd name="connsiteX0" fmla="*/ 1209088 w 1209088"/>
                <a:gd name="connsiteY0" fmla="*/ 0 h 1001287"/>
                <a:gd name="connsiteX1" fmla="*/ 1151592 w 1209088"/>
                <a:gd name="connsiteY1" fmla="*/ 68737 h 1001287"/>
                <a:gd name="connsiteX2" fmla="*/ 1113748 w 1209088"/>
                <a:gd name="connsiteY2" fmla="*/ 201319 h 1001287"/>
                <a:gd name="connsiteX3" fmla="*/ 1100747 w 1209088"/>
                <a:gd name="connsiteY3" fmla="*/ 1001073 h 1001287"/>
                <a:gd name="connsiteX4" fmla="*/ 1089762 w 1209088"/>
                <a:gd name="connsiteY4" fmla="*/ 281341 h 1001287"/>
                <a:gd name="connsiteX5" fmla="*/ 1061744 w 1209088"/>
                <a:gd name="connsiteY5" fmla="*/ 286021 h 1001287"/>
                <a:gd name="connsiteX6" fmla="*/ 1053076 w 1209088"/>
                <a:gd name="connsiteY6" fmla="*/ 944736 h 1001287"/>
                <a:gd name="connsiteX7" fmla="*/ 1033425 w 1209088"/>
                <a:gd name="connsiteY7" fmla="*/ 441385 h 1001287"/>
                <a:gd name="connsiteX8" fmla="*/ 979404 w 1209088"/>
                <a:gd name="connsiteY8" fmla="*/ 459367 h 1001287"/>
                <a:gd name="connsiteX9" fmla="*/ 970737 w 1209088"/>
                <a:gd name="connsiteY9" fmla="*/ 845062 h 1001287"/>
                <a:gd name="connsiteX10" fmla="*/ 956577 w 1209088"/>
                <a:gd name="connsiteY10" fmla="*/ 531534 h 1001287"/>
                <a:gd name="connsiteX11" fmla="*/ 879730 w 1209088"/>
                <a:gd name="connsiteY11" fmla="*/ 524372 h 1001287"/>
                <a:gd name="connsiteX12" fmla="*/ 862396 w 1209088"/>
                <a:gd name="connsiteY12" fmla="*/ 979405 h 1001287"/>
                <a:gd name="connsiteX13" fmla="*/ 827727 w 1209088"/>
                <a:gd name="connsiteY13" fmla="*/ 533039 h 1001287"/>
                <a:gd name="connsiteX14" fmla="*/ 819059 w 1209088"/>
                <a:gd name="connsiteY14" fmla="*/ 975071 h 1001287"/>
                <a:gd name="connsiteX15" fmla="*/ 784390 w 1209088"/>
                <a:gd name="connsiteY15" fmla="*/ 550374 h 1001287"/>
                <a:gd name="connsiteX16" fmla="*/ 780057 w 1209088"/>
                <a:gd name="connsiteY16" fmla="*/ 975071 h 1001287"/>
                <a:gd name="connsiteX17" fmla="*/ 736720 w 1209088"/>
                <a:gd name="connsiteY17" fmla="*/ 559041 h 1001287"/>
                <a:gd name="connsiteX18" fmla="*/ 710718 w 1209088"/>
                <a:gd name="connsiteY18" fmla="*/ 892732 h 1001287"/>
                <a:gd name="connsiteX19" fmla="*/ 693384 w 1209088"/>
                <a:gd name="connsiteY19" fmla="*/ 554707 h 1001287"/>
                <a:gd name="connsiteX20" fmla="*/ 654381 w 1209088"/>
                <a:gd name="connsiteY20" fmla="*/ 628379 h 1001287"/>
                <a:gd name="connsiteX21" fmla="*/ 641380 w 1209088"/>
                <a:gd name="connsiteY21" fmla="*/ 975071 h 1001287"/>
                <a:gd name="connsiteX22" fmla="*/ 619712 w 1209088"/>
                <a:gd name="connsiteY22" fmla="*/ 567708 h 1001287"/>
                <a:gd name="connsiteX23" fmla="*/ 593710 w 1209088"/>
                <a:gd name="connsiteY23" fmla="*/ 905733 h 1001287"/>
                <a:gd name="connsiteX24" fmla="*/ 570883 w 1209088"/>
                <a:gd name="connsiteY24" fmla="*/ 603792 h 1001287"/>
                <a:gd name="connsiteX25" fmla="*/ 515704 w 1209088"/>
                <a:gd name="connsiteY25" fmla="*/ 593710 h 1001287"/>
                <a:gd name="connsiteX26" fmla="*/ 502703 w 1209088"/>
                <a:gd name="connsiteY26" fmla="*/ 983739 h 1001287"/>
                <a:gd name="connsiteX27" fmla="*/ 476701 w 1209088"/>
                <a:gd name="connsiteY27" fmla="*/ 576376 h 1001287"/>
                <a:gd name="connsiteX28" fmla="*/ 476701 w 1209088"/>
                <a:gd name="connsiteY28" fmla="*/ 940402 h 1001287"/>
                <a:gd name="connsiteX29" fmla="*/ 429031 w 1209088"/>
                <a:gd name="connsiteY29" fmla="*/ 576376 h 1001287"/>
                <a:gd name="connsiteX30" fmla="*/ 403029 w 1209088"/>
                <a:gd name="connsiteY30" fmla="*/ 983739 h 1001287"/>
                <a:gd name="connsiteX31" fmla="*/ 368360 w 1209088"/>
                <a:gd name="connsiteY31" fmla="*/ 550374 h 1001287"/>
                <a:gd name="connsiteX32" fmla="*/ 333691 w 1209088"/>
                <a:gd name="connsiteY32" fmla="*/ 983739 h 1001287"/>
                <a:gd name="connsiteX33" fmla="*/ 316356 w 1209088"/>
                <a:gd name="connsiteY33" fmla="*/ 546040 h 1001287"/>
                <a:gd name="connsiteX34" fmla="*/ 273020 w 1209088"/>
                <a:gd name="connsiteY34" fmla="*/ 957737 h 1001287"/>
                <a:gd name="connsiteX35" fmla="*/ 247018 w 1209088"/>
                <a:gd name="connsiteY35" fmla="*/ 541706 h 1001287"/>
                <a:gd name="connsiteX36" fmla="*/ 216682 w 1209088"/>
                <a:gd name="connsiteY36" fmla="*/ 983739 h 1001287"/>
                <a:gd name="connsiteX37" fmla="*/ 169012 w 1209088"/>
                <a:gd name="connsiteY37" fmla="*/ 546040 h 1001287"/>
                <a:gd name="connsiteX38" fmla="*/ 164678 w 1209088"/>
                <a:gd name="connsiteY38" fmla="*/ 767056 h 1001287"/>
                <a:gd name="connsiteX39" fmla="*/ 147344 w 1209088"/>
                <a:gd name="connsiteY39" fmla="*/ 537373 h 1001287"/>
                <a:gd name="connsiteX40" fmla="*/ 134343 w 1209088"/>
                <a:gd name="connsiteY40" fmla="*/ 710719 h 1001287"/>
                <a:gd name="connsiteX41" fmla="*/ 104007 w 1209088"/>
                <a:gd name="connsiteY41" fmla="*/ 528705 h 1001287"/>
                <a:gd name="connsiteX42" fmla="*/ 95340 w 1209088"/>
                <a:gd name="connsiteY42" fmla="*/ 988072 h 1001287"/>
                <a:gd name="connsiteX43" fmla="*/ 65004 w 1209088"/>
                <a:gd name="connsiteY43" fmla="*/ 524372 h 1001287"/>
                <a:gd name="connsiteX44" fmla="*/ 52003 w 1209088"/>
                <a:gd name="connsiteY44" fmla="*/ 936069 h 1001287"/>
                <a:gd name="connsiteX45" fmla="*/ 27160 w 1209088"/>
                <a:gd name="connsiteY45" fmla="*/ 489146 h 1001287"/>
                <a:gd name="connsiteX46" fmla="*/ 0 w 1209088"/>
                <a:gd name="connsiteY46" fmla="*/ 507037 h 1001287"/>
                <a:gd name="connsiteX0" fmla="*/ 1209088 w 1209088"/>
                <a:gd name="connsiteY0" fmla="*/ 0 h 1001287"/>
                <a:gd name="connsiteX1" fmla="*/ 1151592 w 1209088"/>
                <a:gd name="connsiteY1" fmla="*/ 68737 h 1001287"/>
                <a:gd name="connsiteX2" fmla="*/ 1113748 w 1209088"/>
                <a:gd name="connsiteY2" fmla="*/ 201319 h 1001287"/>
                <a:gd name="connsiteX3" fmla="*/ 1100747 w 1209088"/>
                <a:gd name="connsiteY3" fmla="*/ 1001073 h 1001287"/>
                <a:gd name="connsiteX4" fmla="*/ 1089762 w 1209088"/>
                <a:gd name="connsiteY4" fmla="*/ 281341 h 1001287"/>
                <a:gd name="connsiteX5" fmla="*/ 1061744 w 1209088"/>
                <a:gd name="connsiteY5" fmla="*/ 286021 h 1001287"/>
                <a:gd name="connsiteX6" fmla="*/ 1053076 w 1209088"/>
                <a:gd name="connsiteY6" fmla="*/ 944736 h 1001287"/>
                <a:gd name="connsiteX7" fmla="*/ 1033425 w 1209088"/>
                <a:gd name="connsiteY7" fmla="*/ 441385 h 1001287"/>
                <a:gd name="connsiteX8" fmla="*/ 979404 w 1209088"/>
                <a:gd name="connsiteY8" fmla="*/ 459367 h 1001287"/>
                <a:gd name="connsiteX9" fmla="*/ 970737 w 1209088"/>
                <a:gd name="connsiteY9" fmla="*/ 845062 h 1001287"/>
                <a:gd name="connsiteX10" fmla="*/ 956577 w 1209088"/>
                <a:gd name="connsiteY10" fmla="*/ 531534 h 1001287"/>
                <a:gd name="connsiteX11" fmla="*/ 879730 w 1209088"/>
                <a:gd name="connsiteY11" fmla="*/ 524372 h 1001287"/>
                <a:gd name="connsiteX12" fmla="*/ 862396 w 1209088"/>
                <a:gd name="connsiteY12" fmla="*/ 979405 h 1001287"/>
                <a:gd name="connsiteX13" fmla="*/ 827727 w 1209088"/>
                <a:gd name="connsiteY13" fmla="*/ 533039 h 1001287"/>
                <a:gd name="connsiteX14" fmla="*/ 819059 w 1209088"/>
                <a:gd name="connsiteY14" fmla="*/ 975071 h 1001287"/>
                <a:gd name="connsiteX15" fmla="*/ 784390 w 1209088"/>
                <a:gd name="connsiteY15" fmla="*/ 550374 h 1001287"/>
                <a:gd name="connsiteX16" fmla="*/ 780057 w 1209088"/>
                <a:gd name="connsiteY16" fmla="*/ 975071 h 1001287"/>
                <a:gd name="connsiteX17" fmla="*/ 736720 w 1209088"/>
                <a:gd name="connsiteY17" fmla="*/ 559041 h 1001287"/>
                <a:gd name="connsiteX18" fmla="*/ 710718 w 1209088"/>
                <a:gd name="connsiteY18" fmla="*/ 892732 h 1001287"/>
                <a:gd name="connsiteX19" fmla="*/ 693384 w 1209088"/>
                <a:gd name="connsiteY19" fmla="*/ 554707 h 1001287"/>
                <a:gd name="connsiteX20" fmla="*/ 654381 w 1209088"/>
                <a:gd name="connsiteY20" fmla="*/ 628379 h 1001287"/>
                <a:gd name="connsiteX21" fmla="*/ 641380 w 1209088"/>
                <a:gd name="connsiteY21" fmla="*/ 975071 h 1001287"/>
                <a:gd name="connsiteX22" fmla="*/ 619712 w 1209088"/>
                <a:gd name="connsiteY22" fmla="*/ 567708 h 1001287"/>
                <a:gd name="connsiteX23" fmla="*/ 593710 w 1209088"/>
                <a:gd name="connsiteY23" fmla="*/ 905733 h 1001287"/>
                <a:gd name="connsiteX24" fmla="*/ 570883 w 1209088"/>
                <a:gd name="connsiteY24" fmla="*/ 603792 h 1001287"/>
                <a:gd name="connsiteX25" fmla="*/ 515704 w 1209088"/>
                <a:gd name="connsiteY25" fmla="*/ 593710 h 1001287"/>
                <a:gd name="connsiteX26" fmla="*/ 502703 w 1209088"/>
                <a:gd name="connsiteY26" fmla="*/ 983739 h 1001287"/>
                <a:gd name="connsiteX27" fmla="*/ 476701 w 1209088"/>
                <a:gd name="connsiteY27" fmla="*/ 576376 h 1001287"/>
                <a:gd name="connsiteX28" fmla="*/ 476701 w 1209088"/>
                <a:gd name="connsiteY28" fmla="*/ 940402 h 1001287"/>
                <a:gd name="connsiteX29" fmla="*/ 429031 w 1209088"/>
                <a:gd name="connsiteY29" fmla="*/ 576376 h 1001287"/>
                <a:gd name="connsiteX30" fmla="*/ 403029 w 1209088"/>
                <a:gd name="connsiteY30" fmla="*/ 983739 h 1001287"/>
                <a:gd name="connsiteX31" fmla="*/ 368360 w 1209088"/>
                <a:gd name="connsiteY31" fmla="*/ 550374 h 1001287"/>
                <a:gd name="connsiteX32" fmla="*/ 333691 w 1209088"/>
                <a:gd name="connsiteY32" fmla="*/ 983739 h 1001287"/>
                <a:gd name="connsiteX33" fmla="*/ 316356 w 1209088"/>
                <a:gd name="connsiteY33" fmla="*/ 546040 h 1001287"/>
                <a:gd name="connsiteX34" fmla="*/ 273020 w 1209088"/>
                <a:gd name="connsiteY34" fmla="*/ 957737 h 1001287"/>
                <a:gd name="connsiteX35" fmla="*/ 247018 w 1209088"/>
                <a:gd name="connsiteY35" fmla="*/ 541706 h 1001287"/>
                <a:gd name="connsiteX36" fmla="*/ 216682 w 1209088"/>
                <a:gd name="connsiteY36" fmla="*/ 983739 h 1001287"/>
                <a:gd name="connsiteX37" fmla="*/ 169012 w 1209088"/>
                <a:gd name="connsiteY37" fmla="*/ 546040 h 1001287"/>
                <a:gd name="connsiteX38" fmla="*/ 164678 w 1209088"/>
                <a:gd name="connsiteY38" fmla="*/ 767056 h 1001287"/>
                <a:gd name="connsiteX39" fmla="*/ 147344 w 1209088"/>
                <a:gd name="connsiteY39" fmla="*/ 537373 h 1001287"/>
                <a:gd name="connsiteX40" fmla="*/ 134343 w 1209088"/>
                <a:gd name="connsiteY40" fmla="*/ 710719 h 1001287"/>
                <a:gd name="connsiteX41" fmla="*/ 104007 w 1209088"/>
                <a:gd name="connsiteY41" fmla="*/ 528705 h 1001287"/>
                <a:gd name="connsiteX42" fmla="*/ 95340 w 1209088"/>
                <a:gd name="connsiteY42" fmla="*/ 988072 h 1001287"/>
                <a:gd name="connsiteX43" fmla="*/ 65004 w 1209088"/>
                <a:gd name="connsiteY43" fmla="*/ 524372 h 1001287"/>
                <a:gd name="connsiteX44" fmla="*/ 52003 w 1209088"/>
                <a:gd name="connsiteY44" fmla="*/ 936069 h 1001287"/>
                <a:gd name="connsiteX45" fmla="*/ 33510 w 1209088"/>
                <a:gd name="connsiteY45" fmla="*/ 549471 h 1001287"/>
                <a:gd name="connsiteX46" fmla="*/ 0 w 1209088"/>
                <a:gd name="connsiteY46" fmla="*/ 507037 h 1001287"/>
                <a:gd name="connsiteX0" fmla="*/ 1209088 w 1209088"/>
                <a:gd name="connsiteY0" fmla="*/ 0 h 1001287"/>
                <a:gd name="connsiteX1" fmla="*/ 1151592 w 1209088"/>
                <a:gd name="connsiteY1" fmla="*/ 68737 h 1001287"/>
                <a:gd name="connsiteX2" fmla="*/ 1113748 w 1209088"/>
                <a:gd name="connsiteY2" fmla="*/ 201319 h 1001287"/>
                <a:gd name="connsiteX3" fmla="*/ 1100747 w 1209088"/>
                <a:gd name="connsiteY3" fmla="*/ 1001073 h 1001287"/>
                <a:gd name="connsiteX4" fmla="*/ 1089762 w 1209088"/>
                <a:gd name="connsiteY4" fmla="*/ 281341 h 1001287"/>
                <a:gd name="connsiteX5" fmla="*/ 1061744 w 1209088"/>
                <a:gd name="connsiteY5" fmla="*/ 286021 h 1001287"/>
                <a:gd name="connsiteX6" fmla="*/ 1053076 w 1209088"/>
                <a:gd name="connsiteY6" fmla="*/ 944736 h 1001287"/>
                <a:gd name="connsiteX7" fmla="*/ 1033425 w 1209088"/>
                <a:gd name="connsiteY7" fmla="*/ 441385 h 1001287"/>
                <a:gd name="connsiteX8" fmla="*/ 979404 w 1209088"/>
                <a:gd name="connsiteY8" fmla="*/ 459367 h 1001287"/>
                <a:gd name="connsiteX9" fmla="*/ 970737 w 1209088"/>
                <a:gd name="connsiteY9" fmla="*/ 845062 h 1001287"/>
                <a:gd name="connsiteX10" fmla="*/ 956577 w 1209088"/>
                <a:gd name="connsiteY10" fmla="*/ 531534 h 1001287"/>
                <a:gd name="connsiteX11" fmla="*/ 879730 w 1209088"/>
                <a:gd name="connsiteY11" fmla="*/ 524372 h 1001287"/>
                <a:gd name="connsiteX12" fmla="*/ 862396 w 1209088"/>
                <a:gd name="connsiteY12" fmla="*/ 979405 h 1001287"/>
                <a:gd name="connsiteX13" fmla="*/ 827727 w 1209088"/>
                <a:gd name="connsiteY13" fmla="*/ 533039 h 1001287"/>
                <a:gd name="connsiteX14" fmla="*/ 819059 w 1209088"/>
                <a:gd name="connsiteY14" fmla="*/ 975071 h 1001287"/>
                <a:gd name="connsiteX15" fmla="*/ 784390 w 1209088"/>
                <a:gd name="connsiteY15" fmla="*/ 550374 h 1001287"/>
                <a:gd name="connsiteX16" fmla="*/ 780057 w 1209088"/>
                <a:gd name="connsiteY16" fmla="*/ 975071 h 1001287"/>
                <a:gd name="connsiteX17" fmla="*/ 736720 w 1209088"/>
                <a:gd name="connsiteY17" fmla="*/ 559041 h 1001287"/>
                <a:gd name="connsiteX18" fmla="*/ 710718 w 1209088"/>
                <a:gd name="connsiteY18" fmla="*/ 892732 h 1001287"/>
                <a:gd name="connsiteX19" fmla="*/ 693384 w 1209088"/>
                <a:gd name="connsiteY19" fmla="*/ 554707 h 1001287"/>
                <a:gd name="connsiteX20" fmla="*/ 654381 w 1209088"/>
                <a:gd name="connsiteY20" fmla="*/ 628379 h 1001287"/>
                <a:gd name="connsiteX21" fmla="*/ 641380 w 1209088"/>
                <a:gd name="connsiteY21" fmla="*/ 975071 h 1001287"/>
                <a:gd name="connsiteX22" fmla="*/ 619712 w 1209088"/>
                <a:gd name="connsiteY22" fmla="*/ 567708 h 1001287"/>
                <a:gd name="connsiteX23" fmla="*/ 593710 w 1209088"/>
                <a:gd name="connsiteY23" fmla="*/ 905733 h 1001287"/>
                <a:gd name="connsiteX24" fmla="*/ 570883 w 1209088"/>
                <a:gd name="connsiteY24" fmla="*/ 603792 h 1001287"/>
                <a:gd name="connsiteX25" fmla="*/ 515704 w 1209088"/>
                <a:gd name="connsiteY25" fmla="*/ 593710 h 1001287"/>
                <a:gd name="connsiteX26" fmla="*/ 502703 w 1209088"/>
                <a:gd name="connsiteY26" fmla="*/ 983739 h 1001287"/>
                <a:gd name="connsiteX27" fmla="*/ 476701 w 1209088"/>
                <a:gd name="connsiteY27" fmla="*/ 576376 h 1001287"/>
                <a:gd name="connsiteX28" fmla="*/ 476701 w 1209088"/>
                <a:gd name="connsiteY28" fmla="*/ 940402 h 1001287"/>
                <a:gd name="connsiteX29" fmla="*/ 429031 w 1209088"/>
                <a:gd name="connsiteY29" fmla="*/ 576376 h 1001287"/>
                <a:gd name="connsiteX30" fmla="*/ 403029 w 1209088"/>
                <a:gd name="connsiteY30" fmla="*/ 983739 h 1001287"/>
                <a:gd name="connsiteX31" fmla="*/ 368360 w 1209088"/>
                <a:gd name="connsiteY31" fmla="*/ 550374 h 1001287"/>
                <a:gd name="connsiteX32" fmla="*/ 333691 w 1209088"/>
                <a:gd name="connsiteY32" fmla="*/ 983739 h 1001287"/>
                <a:gd name="connsiteX33" fmla="*/ 316356 w 1209088"/>
                <a:gd name="connsiteY33" fmla="*/ 546040 h 1001287"/>
                <a:gd name="connsiteX34" fmla="*/ 273020 w 1209088"/>
                <a:gd name="connsiteY34" fmla="*/ 957737 h 1001287"/>
                <a:gd name="connsiteX35" fmla="*/ 247018 w 1209088"/>
                <a:gd name="connsiteY35" fmla="*/ 541706 h 1001287"/>
                <a:gd name="connsiteX36" fmla="*/ 216682 w 1209088"/>
                <a:gd name="connsiteY36" fmla="*/ 983739 h 1001287"/>
                <a:gd name="connsiteX37" fmla="*/ 169012 w 1209088"/>
                <a:gd name="connsiteY37" fmla="*/ 546040 h 1001287"/>
                <a:gd name="connsiteX38" fmla="*/ 164678 w 1209088"/>
                <a:gd name="connsiteY38" fmla="*/ 767056 h 1001287"/>
                <a:gd name="connsiteX39" fmla="*/ 147344 w 1209088"/>
                <a:gd name="connsiteY39" fmla="*/ 537373 h 1001287"/>
                <a:gd name="connsiteX40" fmla="*/ 134343 w 1209088"/>
                <a:gd name="connsiteY40" fmla="*/ 710719 h 1001287"/>
                <a:gd name="connsiteX41" fmla="*/ 104007 w 1209088"/>
                <a:gd name="connsiteY41" fmla="*/ 528705 h 1001287"/>
                <a:gd name="connsiteX42" fmla="*/ 95340 w 1209088"/>
                <a:gd name="connsiteY42" fmla="*/ 988072 h 1001287"/>
                <a:gd name="connsiteX43" fmla="*/ 65004 w 1209088"/>
                <a:gd name="connsiteY43" fmla="*/ 524372 h 1001287"/>
                <a:gd name="connsiteX44" fmla="*/ 52003 w 1209088"/>
                <a:gd name="connsiteY44" fmla="*/ 936069 h 1001287"/>
                <a:gd name="connsiteX45" fmla="*/ 33510 w 1209088"/>
                <a:gd name="connsiteY45" fmla="*/ 511371 h 1001287"/>
                <a:gd name="connsiteX46" fmla="*/ 0 w 1209088"/>
                <a:gd name="connsiteY46" fmla="*/ 507037 h 1001287"/>
                <a:gd name="connsiteX0" fmla="*/ 1209088 w 1209088"/>
                <a:gd name="connsiteY0" fmla="*/ 0 h 1001287"/>
                <a:gd name="connsiteX1" fmla="*/ 1151592 w 1209088"/>
                <a:gd name="connsiteY1" fmla="*/ 68737 h 1001287"/>
                <a:gd name="connsiteX2" fmla="*/ 1113748 w 1209088"/>
                <a:gd name="connsiteY2" fmla="*/ 201319 h 1001287"/>
                <a:gd name="connsiteX3" fmla="*/ 1100747 w 1209088"/>
                <a:gd name="connsiteY3" fmla="*/ 1001073 h 1001287"/>
                <a:gd name="connsiteX4" fmla="*/ 1089762 w 1209088"/>
                <a:gd name="connsiteY4" fmla="*/ 281341 h 1001287"/>
                <a:gd name="connsiteX5" fmla="*/ 1061744 w 1209088"/>
                <a:gd name="connsiteY5" fmla="*/ 286021 h 1001287"/>
                <a:gd name="connsiteX6" fmla="*/ 1053076 w 1209088"/>
                <a:gd name="connsiteY6" fmla="*/ 944736 h 1001287"/>
                <a:gd name="connsiteX7" fmla="*/ 1033425 w 1209088"/>
                <a:gd name="connsiteY7" fmla="*/ 441385 h 1001287"/>
                <a:gd name="connsiteX8" fmla="*/ 979404 w 1209088"/>
                <a:gd name="connsiteY8" fmla="*/ 459367 h 1001287"/>
                <a:gd name="connsiteX9" fmla="*/ 970737 w 1209088"/>
                <a:gd name="connsiteY9" fmla="*/ 845062 h 1001287"/>
                <a:gd name="connsiteX10" fmla="*/ 956577 w 1209088"/>
                <a:gd name="connsiteY10" fmla="*/ 531534 h 1001287"/>
                <a:gd name="connsiteX11" fmla="*/ 879730 w 1209088"/>
                <a:gd name="connsiteY11" fmla="*/ 524372 h 1001287"/>
                <a:gd name="connsiteX12" fmla="*/ 862396 w 1209088"/>
                <a:gd name="connsiteY12" fmla="*/ 979405 h 1001287"/>
                <a:gd name="connsiteX13" fmla="*/ 827727 w 1209088"/>
                <a:gd name="connsiteY13" fmla="*/ 533039 h 1001287"/>
                <a:gd name="connsiteX14" fmla="*/ 819059 w 1209088"/>
                <a:gd name="connsiteY14" fmla="*/ 975071 h 1001287"/>
                <a:gd name="connsiteX15" fmla="*/ 784390 w 1209088"/>
                <a:gd name="connsiteY15" fmla="*/ 550374 h 1001287"/>
                <a:gd name="connsiteX16" fmla="*/ 780057 w 1209088"/>
                <a:gd name="connsiteY16" fmla="*/ 975071 h 1001287"/>
                <a:gd name="connsiteX17" fmla="*/ 736720 w 1209088"/>
                <a:gd name="connsiteY17" fmla="*/ 559041 h 1001287"/>
                <a:gd name="connsiteX18" fmla="*/ 710718 w 1209088"/>
                <a:gd name="connsiteY18" fmla="*/ 892732 h 1001287"/>
                <a:gd name="connsiteX19" fmla="*/ 693384 w 1209088"/>
                <a:gd name="connsiteY19" fmla="*/ 554707 h 1001287"/>
                <a:gd name="connsiteX20" fmla="*/ 654381 w 1209088"/>
                <a:gd name="connsiteY20" fmla="*/ 628379 h 1001287"/>
                <a:gd name="connsiteX21" fmla="*/ 641380 w 1209088"/>
                <a:gd name="connsiteY21" fmla="*/ 975071 h 1001287"/>
                <a:gd name="connsiteX22" fmla="*/ 619712 w 1209088"/>
                <a:gd name="connsiteY22" fmla="*/ 567708 h 1001287"/>
                <a:gd name="connsiteX23" fmla="*/ 593710 w 1209088"/>
                <a:gd name="connsiteY23" fmla="*/ 905733 h 1001287"/>
                <a:gd name="connsiteX24" fmla="*/ 570883 w 1209088"/>
                <a:gd name="connsiteY24" fmla="*/ 603792 h 1001287"/>
                <a:gd name="connsiteX25" fmla="*/ 515704 w 1209088"/>
                <a:gd name="connsiteY25" fmla="*/ 593710 h 1001287"/>
                <a:gd name="connsiteX26" fmla="*/ 502703 w 1209088"/>
                <a:gd name="connsiteY26" fmla="*/ 983739 h 1001287"/>
                <a:gd name="connsiteX27" fmla="*/ 476701 w 1209088"/>
                <a:gd name="connsiteY27" fmla="*/ 576376 h 1001287"/>
                <a:gd name="connsiteX28" fmla="*/ 476701 w 1209088"/>
                <a:gd name="connsiteY28" fmla="*/ 940402 h 1001287"/>
                <a:gd name="connsiteX29" fmla="*/ 429031 w 1209088"/>
                <a:gd name="connsiteY29" fmla="*/ 576376 h 1001287"/>
                <a:gd name="connsiteX30" fmla="*/ 403029 w 1209088"/>
                <a:gd name="connsiteY30" fmla="*/ 983739 h 1001287"/>
                <a:gd name="connsiteX31" fmla="*/ 368360 w 1209088"/>
                <a:gd name="connsiteY31" fmla="*/ 550374 h 1001287"/>
                <a:gd name="connsiteX32" fmla="*/ 333691 w 1209088"/>
                <a:gd name="connsiteY32" fmla="*/ 983739 h 1001287"/>
                <a:gd name="connsiteX33" fmla="*/ 316356 w 1209088"/>
                <a:gd name="connsiteY33" fmla="*/ 546040 h 1001287"/>
                <a:gd name="connsiteX34" fmla="*/ 273020 w 1209088"/>
                <a:gd name="connsiteY34" fmla="*/ 957737 h 1001287"/>
                <a:gd name="connsiteX35" fmla="*/ 247018 w 1209088"/>
                <a:gd name="connsiteY35" fmla="*/ 541706 h 1001287"/>
                <a:gd name="connsiteX36" fmla="*/ 216682 w 1209088"/>
                <a:gd name="connsiteY36" fmla="*/ 983739 h 1001287"/>
                <a:gd name="connsiteX37" fmla="*/ 169012 w 1209088"/>
                <a:gd name="connsiteY37" fmla="*/ 546040 h 1001287"/>
                <a:gd name="connsiteX38" fmla="*/ 164678 w 1209088"/>
                <a:gd name="connsiteY38" fmla="*/ 767056 h 1001287"/>
                <a:gd name="connsiteX39" fmla="*/ 147344 w 1209088"/>
                <a:gd name="connsiteY39" fmla="*/ 537373 h 1001287"/>
                <a:gd name="connsiteX40" fmla="*/ 134343 w 1209088"/>
                <a:gd name="connsiteY40" fmla="*/ 710719 h 1001287"/>
                <a:gd name="connsiteX41" fmla="*/ 104007 w 1209088"/>
                <a:gd name="connsiteY41" fmla="*/ 528705 h 1001287"/>
                <a:gd name="connsiteX42" fmla="*/ 95340 w 1209088"/>
                <a:gd name="connsiteY42" fmla="*/ 988072 h 1001287"/>
                <a:gd name="connsiteX43" fmla="*/ 65004 w 1209088"/>
                <a:gd name="connsiteY43" fmla="*/ 524372 h 1001287"/>
                <a:gd name="connsiteX44" fmla="*/ 52003 w 1209088"/>
                <a:gd name="connsiteY44" fmla="*/ 936069 h 1001287"/>
                <a:gd name="connsiteX45" fmla="*/ 33510 w 1209088"/>
                <a:gd name="connsiteY45" fmla="*/ 555821 h 1001287"/>
                <a:gd name="connsiteX46" fmla="*/ 0 w 1209088"/>
                <a:gd name="connsiteY46" fmla="*/ 507037 h 1001287"/>
                <a:gd name="connsiteX0" fmla="*/ 1209088 w 1209088"/>
                <a:gd name="connsiteY0" fmla="*/ 0 h 1001287"/>
                <a:gd name="connsiteX1" fmla="*/ 1151592 w 1209088"/>
                <a:gd name="connsiteY1" fmla="*/ 68737 h 1001287"/>
                <a:gd name="connsiteX2" fmla="*/ 1113748 w 1209088"/>
                <a:gd name="connsiteY2" fmla="*/ 201319 h 1001287"/>
                <a:gd name="connsiteX3" fmla="*/ 1100747 w 1209088"/>
                <a:gd name="connsiteY3" fmla="*/ 1001073 h 1001287"/>
                <a:gd name="connsiteX4" fmla="*/ 1089762 w 1209088"/>
                <a:gd name="connsiteY4" fmla="*/ 281341 h 1001287"/>
                <a:gd name="connsiteX5" fmla="*/ 1061744 w 1209088"/>
                <a:gd name="connsiteY5" fmla="*/ 286021 h 1001287"/>
                <a:gd name="connsiteX6" fmla="*/ 1053076 w 1209088"/>
                <a:gd name="connsiteY6" fmla="*/ 944736 h 1001287"/>
                <a:gd name="connsiteX7" fmla="*/ 1033425 w 1209088"/>
                <a:gd name="connsiteY7" fmla="*/ 441385 h 1001287"/>
                <a:gd name="connsiteX8" fmla="*/ 979404 w 1209088"/>
                <a:gd name="connsiteY8" fmla="*/ 459367 h 1001287"/>
                <a:gd name="connsiteX9" fmla="*/ 970737 w 1209088"/>
                <a:gd name="connsiteY9" fmla="*/ 845062 h 1001287"/>
                <a:gd name="connsiteX10" fmla="*/ 956577 w 1209088"/>
                <a:gd name="connsiteY10" fmla="*/ 531534 h 1001287"/>
                <a:gd name="connsiteX11" fmla="*/ 879730 w 1209088"/>
                <a:gd name="connsiteY11" fmla="*/ 524372 h 1001287"/>
                <a:gd name="connsiteX12" fmla="*/ 862396 w 1209088"/>
                <a:gd name="connsiteY12" fmla="*/ 979405 h 1001287"/>
                <a:gd name="connsiteX13" fmla="*/ 827727 w 1209088"/>
                <a:gd name="connsiteY13" fmla="*/ 533039 h 1001287"/>
                <a:gd name="connsiteX14" fmla="*/ 819059 w 1209088"/>
                <a:gd name="connsiteY14" fmla="*/ 975071 h 1001287"/>
                <a:gd name="connsiteX15" fmla="*/ 784390 w 1209088"/>
                <a:gd name="connsiteY15" fmla="*/ 550374 h 1001287"/>
                <a:gd name="connsiteX16" fmla="*/ 780057 w 1209088"/>
                <a:gd name="connsiteY16" fmla="*/ 975071 h 1001287"/>
                <a:gd name="connsiteX17" fmla="*/ 736720 w 1209088"/>
                <a:gd name="connsiteY17" fmla="*/ 559041 h 1001287"/>
                <a:gd name="connsiteX18" fmla="*/ 710718 w 1209088"/>
                <a:gd name="connsiteY18" fmla="*/ 892732 h 1001287"/>
                <a:gd name="connsiteX19" fmla="*/ 693384 w 1209088"/>
                <a:gd name="connsiteY19" fmla="*/ 554707 h 1001287"/>
                <a:gd name="connsiteX20" fmla="*/ 654381 w 1209088"/>
                <a:gd name="connsiteY20" fmla="*/ 628379 h 1001287"/>
                <a:gd name="connsiteX21" fmla="*/ 641380 w 1209088"/>
                <a:gd name="connsiteY21" fmla="*/ 975071 h 1001287"/>
                <a:gd name="connsiteX22" fmla="*/ 619712 w 1209088"/>
                <a:gd name="connsiteY22" fmla="*/ 567708 h 1001287"/>
                <a:gd name="connsiteX23" fmla="*/ 593710 w 1209088"/>
                <a:gd name="connsiteY23" fmla="*/ 905733 h 1001287"/>
                <a:gd name="connsiteX24" fmla="*/ 570883 w 1209088"/>
                <a:gd name="connsiteY24" fmla="*/ 603792 h 1001287"/>
                <a:gd name="connsiteX25" fmla="*/ 515704 w 1209088"/>
                <a:gd name="connsiteY25" fmla="*/ 593710 h 1001287"/>
                <a:gd name="connsiteX26" fmla="*/ 502703 w 1209088"/>
                <a:gd name="connsiteY26" fmla="*/ 983739 h 1001287"/>
                <a:gd name="connsiteX27" fmla="*/ 476701 w 1209088"/>
                <a:gd name="connsiteY27" fmla="*/ 576376 h 1001287"/>
                <a:gd name="connsiteX28" fmla="*/ 476701 w 1209088"/>
                <a:gd name="connsiteY28" fmla="*/ 940402 h 1001287"/>
                <a:gd name="connsiteX29" fmla="*/ 429031 w 1209088"/>
                <a:gd name="connsiteY29" fmla="*/ 576376 h 1001287"/>
                <a:gd name="connsiteX30" fmla="*/ 403029 w 1209088"/>
                <a:gd name="connsiteY30" fmla="*/ 983739 h 1001287"/>
                <a:gd name="connsiteX31" fmla="*/ 368360 w 1209088"/>
                <a:gd name="connsiteY31" fmla="*/ 550374 h 1001287"/>
                <a:gd name="connsiteX32" fmla="*/ 333691 w 1209088"/>
                <a:gd name="connsiteY32" fmla="*/ 983739 h 1001287"/>
                <a:gd name="connsiteX33" fmla="*/ 316356 w 1209088"/>
                <a:gd name="connsiteY33" fmla="*/ 546040 h 1001287"/>
                <a:gd name="connsiteX34" fmla="*/ 273020 w 1209088"/>
                <a:gd name="connsiteY34" fmla="*/ 957737 h 1001287"/>
                <a:gd name="connsiteX35" fmla="*/ 247018 w 1209088"/>
                <a:gd name="connsiteY35" fmla="*/ 541706 h 1001287"/>
                <a:gd name="connsiteX36" fmla="*/ 216682 w 1209088"/>
                <a:gd name="connsiteY36" fmla="*/ 983739 h 1001287"/>
                <a:gd name="connsiteX37" fmla="*/ 169012 w 1209088"/>
                <a:gd name="connsiteY37" fmla="*/ 546040 h 1001287"/>
                <a:gd name="connsiteX38" fmla="*/ 164678 w 1209088"/>
                <a:gd name="connsiteY38" fmla="*/ 767056 h 1001287"/>
                <a:gd name="connsiteX39" fmla="*/ 147344 w 1209088"/>
                <a:gd name="connsiteY39" fmla="*/ 537373 h 1001287"/>
                <a:gd name="connsiteX40" fmla="*/ 134343 w 1209088"/>
                <a:gd name="connsiteY40" fmla="*/ 710719 h 1001287"/>
                <a:gd name="connsiteX41" fmla="*/ 104007 w 1209088"/>
                <a:gd name="connsiteY41" fmla="*/ 528705 h 1001287"/>
                <a:gd name="connsiteX42" fmla="*/ 95340 w 1209088"/>
                <a:gd name="connsiteY42" fmla="*/ 988072 h 1001287"/>
                <a:gd name="connsiteX43" fmla="*/ 65004 w 1209088"/>
                <a:gd name="connsiteY43" fmla="*/ 498972 h 1001287"/>
                <a:gd name="connsiteX44" fmla="*/ 52003 w 1209088"/>
                <a:gd name="connsiteY44" fmla="*/ 936069 h 1001287"/>
                <a:gd name="connsiteX45" fmla="*/ 33510 w 1209088"/>
                <a:gd name="connsiteY45" fmla="*/ 555821 h 1001287"/>
                <a:gd name="connsiteX46" fmla="*/ 0 w 1209088"/>
                <a:gd name="connsiteY46" fmla="*/ 507037 h 1001287"/>
                <a:gd name="connsiteX0" fmla="*/ 1209088 w 1209088"/>
                <a:gd name="connsiteY0" fmla="*/ 0 h 1001287"/>
                <a:gd name="connsiteX1" fmla="*/ 1151592 w 1209088"/>
                <a:gd name="connsiteY1" fmla="*/ 68737 h 1001287"/>
                <a:gd name="connsiteX2" fmla="*/ 1113748 w 1209088"/>
                <a:gd name="connsiteY2" fmla="*/ 201319 h 1001287"/>
                <a:gd name="connsiteX3" fmla="*/ 1100747 w 1209088"/>
                <a:gd name="connsiteY3" fmla="*/ 1001073 h 1001287"/>
                <a:gd name="connsiteX4" fmla="*/ 1089762 w 1209088"/>
                <a:gd name="connsiteY4" fmla="*/ 281341 h 1001287"/>
                <a:gd name="connsiteX5" fmla="*/ 1061744 w 1209088"/>
                <a:gd name="connsiteY5" fmla="*/ 286021 h 1001287"/>
                <a:gd name="connsiteX6" fmla="*/ 1053076 w 1209088"/>
                <a:gd name="connsiteY6" fmla="*/ 944736 h 1001287"/>
                <a:gd name="connsiteX7" fmla="*/ 1033425 w 1209088"/>
                <a:gd name="connsiteY7" fmla="*/ 441385 h 1001287"/>
                <a:gd name="connsiteX8" fmla="*/ 979404 w 1209088"/>
                <a:gd name="connsiteY8" fmla="*/ 459367 h 1001287"/>
                <a:gd name="connsiteX9" fmla="*/ 970737 w 1209088"/>
                <a:gd name="connsiteY9" fmla="*/ 845062 h 1001287"/>
                <a:gd name="connsiteX10" fmla="*/ 956577 w 1209088"/>
                <a:gd name="connsiteY10" fmla="*/ 531534 h 1001287"/>
                <a:gd name="connsiteX11" fmla="*/ 879730 w 1209088"/>
                <a:gd name="connsiteY11" fmla="*/ 524372 h 1001287"/>
                <a:gd name="connsiteX12" fmla="*/ 862396 w 1209088"/>
                <a:gd name="connsiteY12" fmla="*/ 979405 h 1001287"/>
                <a:gd name="connsiteX13" fmla="*/ 827727 w 1209088"/>
                <a:gd name="connsiteY13" fmla="*/ 533039 h 1001287"/>
                <a:gd name="connsiteX14" fmla="*/ 819059 w 1209088"/>
                <a:gd name="connsiteY14" fmla="*/ 975071 h 1001287"/>
                <a:gd name="connsiteX15" fmla="*/ 784390 w 1209088"/>
                <a:gd name="connsiteY15" fmla="*/ 550374 h 1001287"/>
                <a:gd name="connsiteX16" fmla="*/ 780057 w 1209088"/>
                <a:gd name="connsiteY16" fmla="*/ 975071 h 1001287"/>
                <a:gd name="connsiteX17" fmla="*/ 736720 w 1209088"/>
                <a:gd name="connsiteY17" fmla="*/ 559041 h 1001287"/>
                <a:gd name="connsiteX18" fmla="*/ 710718 w 1209088"/>
                <a:gd name="connsiteY18" fmla="*/ 892732 h 1001287"/>
                <a:gd name="connsiteX19" fmla="*/ 693384 w 1209088"/>
                <a:gd name="connsiteY19" fmla="*/ 554707 h 1001287"/>
                <a:gd name="connsiteX20" fmla="*/ 654381 w 1209088"/>
                <a:gd name="connsiteY20" fmla="*/ 628379 h 1001287"/>
                <a:gd name="connsiteX21" fmla="*/ 641380 w 1209088"/>
                <a:gd name="connsiteY21" fmla="*/ 975071 h 1001287"/>
                <a:gd name="connsiteX22" fmla="*/ 619712 w 1209088"/>
                <a:gd name="connsiteY22" fmla="*/ 567708 h 1001287"/>
                <a:gd name="connsiteX23" fmla="*/ 593710 w 1209088"/>
                <a:gd name="connsiteY23" fmla="*/ 905733 h 1001287"/>
                <a:gd name="connsiteX24" fmla="*/ 570883 w 1209088"/>
                <a:gd name="connsiteY24" fmla="*/ 603792 h 1001287"/>
                <a:gd name="connsiteX25" fmla="*/ 515704 w 1209088"/>
                <a:gd name="connsiteY25" fmla="*/ 593710 h 1001287"/>
                <a:gd name="connsiteX26" fmla="*/ 502703 w 1209088"/>
                <a:gd name="connsiteY26" fmla="*/ 983739 h 1001287"/>
                <a:gd name="connsiteX27" fmla="*/ 476701 w 1209088"/>
                <a:gd name="connsiteY27" fmla="*/ 576376 h 1001287"/>
                <a:gd name="connsiteX28" fmla="*/ 476701 w 1209088"/>
                <a:gd name="connsiteY28" fmla="*/ 940402 h 1001287"/>
                <a:gd name="connsiteX29" fmla="*/ 429031 w 1209088"/>
                <a:gd name="connsiteY29" fmla="*/ 576376 h 1001287"/>
                <a:gd name="connsiteX30" fmla="*/ 403029 w 1209088"/>
                <a:gd name="connsiteY30" fmla="*/ 983739 h 1001287"/>
                <a:gd name="connsiteX31" fmla="*/ 368360 w 1209088"/>
                <a:gd name="connsiteY31" fmla="*/ 550374 h 1001287"/>
                <a:gd name="connsiteX32" fmla="*/ 333691 w 1209088"/>
                <a:gd name="connsiteY32" fmla="*/ 983739 h 1001287"/>
                <a:gd name="connsiteX33" fmla="*/ 316356 w 1209088"/>
                <a:gd name="connsiteY33" fmla="*/ 546040 h 1001287"/>
                <a:gd name="connsiteX34" fmla="*/ 273020 w 1209088"/>
                <a:gd name="connsiteY34" fmla="*/ 957737 h 1001287"/>
                <a:gd name="connsiteX35" fmla="*/ 247018 w 1209088"/>
                <a:gd name="connsiteY35" fmla="*/ 541706 h 1001287"/>
                <a:gd name="connsiteX36" fmla="*/ 216682 w 1209088"/>
                <a:gd name="connsiteY36" fmla="*/ 983739 h 1001287"/>
                <a:gd name="connsiteX37" fmla="*/ 169012 w 1209088"/>
                <a:gd name="connsiteY37" fmla="*/ 546040 h 1001287"/>
                <a:gd name="connsiteX38" fmla="*/ 164678 w 1209088"/>
                <a:gd name="connsiteY38" fmla="*/ 767056 h 1001287"/>
                <a:gd name="connsiteX39" fmla="*/ 147344 w 1209088"/>
                <a:gd name="connsiteY39" fmla="*/ 537373 h 1001287"/>
                <a:gd name="connsiteX40" fmla="*/ 134343 w 1209088"/>
                <a:gd name="connsiteY40" fmla="*/ 710719 h 1001287"/>
                <a:gd name="connsiteX41" fmla="*/ 104007 w 1209088"/>
                <a:gd name="connsiteY41" fmla="*/ 528705 h 1001287"/>
                <a:gd name="connsiteX42" fmla="*/ 95340 w 1209088"/>
                <a:gd name="connsiteY42" fmla="*/ 988072 h 1001287"/>
                <a:gd name="connsiteX43" fmla="*/ 65004 w 1209088"/>
                <a:gd name="connsiteY43" fmla="*/ 527547 h 1001287"/>
                <a:gd name="connsiteX44" fmla="*/ 52003 w 1209088"/>
                <a:gd name="connsiteY44" fmla="*/ 936069 h 1001287"/>
                <a:gd name="connsiteX45" fmla="*/ 33510 w 1209088"/>
                <a:gd name="connsiteY45" fmla="*/ 555821 h 1001287"/>
                <a:gd name="connsiteX46" fmla="*/ 0 w 1209088"/>
                <a:gd name="connsiteY46" fmla="*/ 507037 h 1001287"/>
                <a:gd name="connsiteX0" fmla="*/ 1209088 w 1209088"/>
                <a:gd name="connsiteY0" fmla="*/ 0 h 1001287"/>
                <a:gd name="connsiteX1" fmla="*/ 1151592 w 1209088"/>
                <a:gd name="connsiteY1" fmla="*/ 68737 h 1001287"/>
                <a:gd name="connsiteX2" fmla="*/ 1113748 w 1209088"/>
                <a:gd name="connsiteY2" fmla="*/ 201319 h 1001287"/>
                <a:gd name="connsiteX3" fmla="*/ 1100747 w 1209088"/>
                <a:gd name="connsiteY3" fmla="*/ 1001073 h 1001287"/>
                <a:gd name="connsiteX4" fmla="*/ 1089762 w 1209088"/>
                <a:gd name="connsiteY4" fmla="*/ 281341 h 1001287"/>
                <a:gd name="connsiteX5" fmla="*/ 1061744 w 1209088"/>
                <a:gd name="connsiteY5" fmla="*/ 286021 h 1001287"/>
                <a:gd name="connsiteX6" fmla="*/ 1053076 w 1209088"/>
                <a:gd name="connsiteY6" fmla="*/ 944736 h 1001287"/>
                <a:gd name="connsiteX7" fmla="*/ 1033425 w 1209088"/>
                <a:gd name="connsiteY7" fmla="*/ 441385 h 1001287"/>
                <a:gd name="connsiteX8" fmla="*/ 979404 w 1209088"/>
                <a:gd name="connsiteY8" fmla="*/ 459367 h 1001287"/>
                <a:gd name="connsiteX9" fmla="*/ 970737 w 1209088"/>
                <a:gd name="connsiteY9" fmla="*/ 845062 h 1001287"/>
                <a:gd name="connsiteX10" fmla="*/ 956577 w 1209088"/>
                <a:gd name="connsiteY10" fmla="*/ 531534 h 1001287"/>
                <a:gd name="connsiteX11" fmla="*/ 879730 w 1209088"/>
                <a:gd name="connsiteY11" fmla="*/ 524372 h 1001287"/>
                <a:gd name="connsiteX12" fmla="*/ 862396 w 1209088"/>
                <a:gd name="connsiteY12" fmla="*/ 979405 h 1001287"/>
                <a:gd name="connsiteX13" fmla="*/ 827727 w 1209088"/>
                <a:gd name="connsiteY13" fmla="*/ 533039 h 1001287"/>
                <a:gd name="connsiteX14" fmla="*/ 819059 w 1209088"/>
                <a:gd name="connsiteY14" fmla="*/ 975071 h 1001287"/>
                <a:gd name="connsiteX15" fmla="*/ 784390 w 1209088"/>
                <a:gd name="connsiteY15" fmla="*/ 550374 h 1001287"/>
                <a:gd name="connsiteX16" fmla="*/ 780057 w 1209088"/>
                <a:gd name="connsiteY16" fmla="*/ 975071 h 1001287"/>
                <a:gd name="connsiteX17" fmla="*/ 736720 w 1209088"/>
                <a:gd name="connsiteY17" fmla="*/ 559041 h 1001287"/>
                <a:gd name="connsiteX18" fmla="*/ 710718 w 1209088"/>
                <a:gd name="connsiteY18" fmla="*/ 892732 h 1001287"/>
                <a:gd name="connsiteX19" fmla="*/ 693384 w 1209088"/>
                <a:gd name="connsiteY19" fmla="*/ 554707 h 1001287"/>
                <a:gd name="connsiteX20" fmla="*/ 654381 w 1209088"/>
                <a:gd name="connsiteY20" fmla="*/ 628379 h 1001287"/>
                <a:gd name="connsiteX21" fmla="*/ 641380 w 1209088"/>
                <a:gd name="connsiteY21" fmla="*/ 975071 h 1001287"/>
                <a:gd name="connsiteX22" fmla="*/ 619712 w 1209088"/>
                <a:gd name="connsiteY22" fmla="*/ 567708 h 1001287"/>
                <a:gd name="connsiteX23" fmla="*/ 593710 w 1209088"/>
                <a:gd name="connsiteY23" fmla="*/ 905733 h 1001287"/>
                <a:gd name="connsiteX24" fmla="*/ 570883 w 1209088"/>
                <a:gd name="connsiteY24" fmla="*/ 603792 h 1001287"/>
                <a:gd name="connsiteX25" fmla="*/ 515704 w 1209088"/>
                <a:gd name="connsiteY25" fmla="*/ 593710 h 1001287"/>
                <a:gd name="connsiteX26" fmla="*/ 502703 w 1209088"/>
                <a:gd name="connsiteY26" fmla="*/ 983739 h 1001287"/>
                <a:gd name="connsiteX27" fmla="*/ 476701 w 1209088"/>
                <a:gd name="connsiteY27" fmla="*/ 576376 h 1001287"/>
                <a:gd name="connsiteX28" fmla="*/ 476701 w 1209088"/>
                <a:gd name="connsiteY28" fmla="*/ 940402 h 1001287"/>
                <a:gd name="connsiteX29" fmla="*/ 429031 w 1209088"/>
                <a:gd name="connsiteY29" fmla="*/ 576376 h 1001287"/>
                <a:gd name="connsiteX30" fmla="*/ 403029 w 1209088"/>
                <a:gd name="connsiteY30" fmla="*/ 983739 h 1001287"/>
                <a:gd name="connsiteX31" fmla="*/ 368360 w 1209088"/>
                <a:gd name="connsiteY31" fmla="*/ 550374 h 1001287"/>
                <a:gd name="connsiteX32" fmla="*/ 333691 w 1209088"/>
                <a:gd name="connsiteY32" fmla="*/ 983739 h 1001287"/>
                <a:gd name="connsiteX33" fmla="*/ 316356 w 1209088"/>
                <a:gd name="connsiteY33" fmla="*/ 546040 h 1001287"/>
                <a:gd name="connsiteX34" fmla="*/ 273020 w 1209088"/>
                <a:gd name="connsiteY34" fmla="*/ 957737 h 1001287"/>
                <a:gd name="connsiteX35" fmla="*/ 247018 w 1209088"/>
                <a:gd name="connsiteY35" fmla="*/ 541706 h 1001287"/>
                <a:gd name="connsiteX36" fmla="*/ 216682 w 1209088"/>
                <a:gd name="connsiteY36" fmla="*/ 983739 h 1001287"/>
                <a:gd name="connsiteX37" fmla="*/ 169012 w 1209088"/>
                <a:gd name="connsiteY37" fmla="*/ 546040 h 1001287"/>
                <a:gd name="connsiteX38" fmla="*/ 164678 w 1209088"/>
                <a:gd name="connsiteY38" fmla="*/ 767056 h 1001287"/>
                <a:gd name="connsiteX39" fmla="*/ 147344 w 1209088"/>
                <a:gd name="connsiteY39" fmla="*/ 537373 h 1001287"/>
                <a:gd name="connsiteX40" fmla="*/ 134343 w 1209088"/>
                <a:gd name="connsiteY40" fmla="*/ 710719 h 1001287"/>
                <a:gd name="connsiteX41" fmla="*/ 104007 w 1209088"/>
                <a:gd name="connsiteY41" fmla="*/ 528705 h 1001287"/>
                <a:gd name="connsiteX42" fmla="*/ 95340 w 1209088"/>
                <a:gd name="connsiteY42" fmla="*/ 988072 h 1001287"/>
                <a:gd name="connsiteX43" fmla="*/ 65004 w 1209088"/>
                <a:gd name="connsiteY43" fmla="*/ 527547 h 1001287"/>
                <a:gd name="connsiteX44" fmla="*/ 52003 w 1209088"/>
                <a:gd name="connsiteY44" fmla="*/ 936069 h 1001287"/>
                <a:gd name="connsiteX45" fmla="*/ 33510 w 1209088"/>
                <a:gd name="connsiteY45" fmla="*/ 555821 h 1001287"/>
                <a:gd name="connsiteX46" fmla="*/ 0 w 1209088"/>
                <a:gd name="connsiteY46" fmla="*/ 507037 h 1001287"/>
                <a:gd name="connsiteX0" fmla="*/ 1209088 w 1209088"/>
                <a:gd name="connsiteY0" fmla="*/ 0 h 988072"/>
                <a:gd name="connsiteX1" fmla="*/ 1151592 w 1209088"/>
                <a:gd name="connsiteY1" fmla="*/ 68737 h 988072"/>
                <a:gd name="connsiteX2" fmla="*/ 1113748 w 1209088"/>
                <a:gd name="connsiteY2" fmla="*/ 201319 h 988072"/>
                <a:gd name="connsiteX3" fmla="*/ 1100747 w 1209088"/>
                <a:gd name="connsiteY3" fmla="*/ 969323 h 988072"/>
                <a:gd name="connsiteX4" fmla="*/ 1089762 w 1209088"/>
                <a:gd name="connsiteY4" fmla="*/ 281341 h 988072"/>
                <a:gd name="connsiteX5" fmla="*/ 1061744 w 1209088"/>
                <a:gd name="connsiteY5" fmla="*/ 286021 h 988072"/>
                <a:gd name="connsiteX6" fmla="*/ 1053076 w 1209088"/>
                <a:gd name="connsiteY6" fmla="*/ 944736 h 988072"/>
                <a:gd name="connsiteX7" fmla="*/ 1033425 w 1209088"/>
                <a:gd name="connsiteY7" fmla="*/ 441385 h 988072"/>
                <a:gd name="connsiteX8" fmla="*/ 979404 w 1209088"/>
                <a:gd name="connsiteY8" fmla="*/ 459367 h 988072"/>
                <a:gd name="connsiteX9" fmla="*/ 970737 w 1209088"/>
                <a:gd name="connsiteY9" fmla="*/ 845062 h 988072"/>
                <a:gd name="connsiteX10" fmla="*/ 956577 w 1209088"/>
                <a:gd name="connsiteY10" fmla="*/ 531534 h 988072"/>
                <a:gd name="connsiteX11" fmla="*/ 879730 w 1209088"/>
                <a:gd name="connsiteY11" fmla="*/ 524372 h 988072"/>
                <a:gd name="connsiteX12" fmla="*/ 862396 w 1209088"/>
                <a:gd name="connsiteY12" fmla="*/ 979405 h 988072"/>
                <a:gd name="connsiteX13" fmla="*/ 827727 w 1209088"/>
                <a:gd name="connsiteY13" fmla="*/ 533039 h 988072"/>
                <a:gd name="connsiteX14" fmla="*/ 819059 w 1209088"/>
                <a:gd name="connsiteY14" fmla="*/ 975071 h 988072"/>
                <a:gd name="connsiteX15" fmla="*/ 784390 w 1209088"/>
                <a:gd name="connsiteY15" fmla="*/ 550374 h 988072"/>
                <a:gd name="connsiteX16" fmla="*/ 780057 w 1209088"/>
                <a:gd name="connsiteY16" fmla="*/ 975071 h 988072"/>
                <a:gd name="connsiteX17" fmla="*/ 736720 w 1209088"/>
                <a:gd name="connsiteY17" fmla="*/ 559041 h 988072"/>
                <a:gd name="connsiteX18" fmla="*/ 710718 w 1209088"/>
                <a:gd name="connsiteY18" fmla="*/ 892732 h 988072"/>
                <a:gd name="connsiteX19" fmla="*/ 693384 w 1209088"/>
                <a:gd name="connsiteY19" fmla="*/ 554707 h 988072"/>
                <a:gd name="connsiteX20" fmla="*/ 654381 w 1209088"/>
                <a:gd name="connsiteY20" fmla="*/ 628379 h 988072"/>
                <a:gd name="connsiteX21" fmla="*/ 641380 w 1209088"/>
                <a:gd name="connsiteY21" fmla="*/ 975071 h 988072"/>
                <a:gd name="connsiteX22" fmla="*/ 619712 w 1209088"/>
                <a:gd name="connsiteY22" fmla="*/ 567708 h 988072"/>
                <a:gd name="connsiteX23" fmla="*/ 593710 w 1209088"/>
                <a:gd name="connsiteY23" fmla="*/ 905733 h 988072"/>
                <a:gd name="connsiteX24" fmla="*/ 570883 w 1209088"/>
                <a:gd name="connsiteY24" fmla="*/ 603792 h 988072"/>
                <a:gd name="connsiteX25" fmla="*/ 515704 w 1209088"/>
                <a:gd name="connsiteY25" fmla="*/ 593710 h 988072"/>
                <a:gd name="connsiteX26" fmla="*/ 502703 w 1209088"/>
                <a:gd name="connsiteY26" fmla="*/ 983739 h 988072"/>
                <a:gd name="connsiteX27" fmla="*/ 476701 w 1209088"/>
                <a:gd name="connsiteY27" fmla="*/ 576376 h 988072"/>
                <a:gd name="connsiteX28" fmla="*/ 476701 w 1209088"/>
                <a:gd name="connsiteY28" fmla="*/ 940402 h 988072"/>
                <a:gd name="connsiteX29" fmla="*/ 429031 w 1209088"/>
                <a:gd name="connsiteY29" fmla="*/ 576376 h 988072"/>
                <a:gd name="connsiteX30" fmla="*/ 403029 w 1209088"/>
                <a:gd name="connsiteY30" fmla="*/ 983739 h 988072"/>
                <a:gd name="connsiteX31" fmla="*/ 368360 w 1209088"/>
                <a:gd name="connsiteY31" fmla="*/ 550374 h 988072"/>
                <a:gd name="connsiteX32" fmla="*/ 333691 w 1209088"/>
                <a:gd name="connsiteY32" fmla="*/ 983739 h 988072"/>
                <a:gd name="connsiteX33" fmla="*/ 316356 w 1209088"/>
                <a:gd name="connsiteY33" fmla="*/ 546040 h 988072"/>
                <a:gd name="connsiteX34" fmla="*/ 273020 w 1209088"/>
                <a:gd name="connsiteY34" fmla="*/ 957737 h 988072"/>
                <a:gd name="connsiteX35" fmla="*/ 247018 w 1209088"/>
                <a:gd name="connsiteY35" fmla="*/ 541706 h 988072"/>
                <a:gd name="connsiteX36" fmla="*/ 216682 w 1209088"/>
                <a:gd name="connsiteY36" fmla="*/ 983739 h 988072"/>
                <a:gd name="connsiteX37" fmla="*/ 169012 w 1209088"/>
                <a:gd name="connsiteY37" fmla="*/ 546040 h 988072"/>
                <a:gd name="connsiteX38" fmla="*/ 164678 w 1209088"/>
                <a:gd name="connsiteY38" fmla="*/ 767056 h 988072"/>
                <a:gd name="connsiteX39" fmla="*/ 147344 w 1209088"/>
                <a:gd name="connsiteY39" fmla="*/ 537373 h 988072"/>
                <a:gd name="connsiteX40" fmla="*/ 134343 w 1209088"/>
                <a:gd name="connsiteY40" fmla="*/ 710719 h 988072"/>
                <a:gd name="connsiteX41" fmla="*/ 104007 w 1209088"/>
                <a:gd name="connsiteY41" fmla="*/ 528705 h 988072"/>
                <a:gd name="connsiteX42" fmla="*/ 95340 w 1209088"/>
                <a:gd name="connsiteY42" fmla="*/ 988072 h 988072"/>
                <a:gd name="connsiteX43" fmla="*/ 65004 w 1209088"/>
                <a:gd name="connsiteY43" fmla="*/ 527547 h 988072"/>
                <a:gd name="connsiteX44" fmla="*/ 52003 w 1209088"/>
                <a:gd name="connsiteY44" fmla="*/ 936069 h 988072"/>
                <a:gd name="connsiteX45" fmla="*/ 33510 w 1209088"/>
                <a:gd name="connsiteY45" fmla="*/ 555821 h 988072"/>
                <a:gd name="connsiteX46" fmla="*/ 0 w 1209088"/>
                <a:gd name="connsiteY46" fmla="*/ 507037 h 988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209088" h="988072">
                  <a:moveTo>
                    <a:pt x="1209088" y="0"/>
                  </a:moveTo>
                  <a:cubicBezTo>
                    <a:pt x="1186697" y="9390"/>
                    <a:pt x="1167482" y="35184"/>
                    <a:pt x="1151592" y="68737"/>
                  </a:cubicBezTo>
                  <a:cubicBezTo>
                    <a:pt x="1135702" y="102290"/>
                    <a:pt x="1122222" y="51221"/>
                    <a:pt x="1113748" y="201319"/>
                  </a:cubicBezTo>
                  <a:cubicBezTo>
                    <a:pt x="1105274" y="351417"/>
                    <a:pt x="1104745" y="955986"/>
                    <a:pt x="1100747" y="969323"/>
                  </a:cubicBezTo>
                  <a:cubicBezTo>
                    <a:pt x="1096749" y="982660"/>
                    <a:pt x="1096262" y="395225"/>
                    <a:pt x="1089762" y="281341"/>
                  </a:cubicBezTo>
                  <a:cubicBezTo>
                    <a:pt x="1083262" y="167457"/>
                    <a:pt x="1067858" y="175455"/>
                    <a:pt x="1061744" y="286021"/>
                  </a:cubicBezTo>
                  <a:cubicBezTo>
                    <a:pt x="1055630" y="396587"/>
                    <a:pt x="1057796" y="918842"/>
                    <a:pt x="1053076" y="944736"/>
                  </a:cubicBezTo>
                  <a:cubicBezTo>
                    <a:pt x="1048356" y="970630"/>
                    <a:pt x="1045704" y="522280"/>
                    <a:pt x="1033425" y="441385"/>
                  </a:cubicBezTo>
                  <a:cubicBezTo>
                    <a:pt x="1021146" y="360490"/>
                    <a:pt x="989852" y="392088"/>
                    <a:pt x="979404" y="459367"/>
                  </a:cubicBezTo>
                  <a:cubicBezTo>
                    <a:pt x="968956" y="526646"/>
                    <a:pt x="974542" y="833034"/>
                    <a:pt x="970737" y="845062"/>
                  </a:cubicBezTo>
                  <a:cubicBezTo>
                    <a:pt x="966933" y="857090"/>
                    <a:pt x="971745" y="584982"/>
                    <a:pt x="956577" y="531534"/>
                  </a:cubicBezTo>
                  <a:cubicBezTo>
                    <a:pt x="941409" y="478086"/>
                    <a:pt x="895427" y="449727"/>
                    <a:pt x="879730" y="524372"/>
                  </a:cubicBezTo>
                  <a:cubicBezTo>
                    <a:pt x="864033" y="599017"/>
                    <a:pt x="871063" y="977961"/>
                    <a:pt x="862396" y="979405"/>
                  </a:cubicBezTo>
                  <a:cubicBezTo>
                    <a:pt x="853729" y="980850"/>
                    <a:pt x="834950" y="533761"/>
                    <a:pt x="827727" y="533039"/>
                  </a:cubicBezTo>
                  <a:cubicBezTo>
                    <a:pt x="820504" y="532317"/>
                    <a:pt x="826282" y="972182"/>
                    <a:pt x="819059" y="975071"/>
                  </a:cubicBezTo>
                  <a:cubicBezTo>
                    <a:pt x="811836" y="977960"/>
                    <a:pt x="790890" y="550374"/>
                    <a:pt x="784390" y="550374"/>
                  </a:cubicBezTo>
                  <a:cubicBezTo>
                    <a:pt x="777890" y="550374"/>
                    <a:pt x="788002" y="973627"/>
                    <a:pt x="780057" y="975071"/>
                  </a:cubicBezTo>
                  <a:cubicBezTo>
                    <a:pt x="772112" y="976515"/>
                    <a:pt x="748276" y="572764"/>
                    <a:pt x="736720" y="559041"/>
                  </a:cubicBezTo>
                  <a:cubicBezTo>
                    <a:pt x="725164" y="545318"/>
                    <a:pt x="717941" y="893454"/>
                    <a:pt x="710718" y="892732"/>
                  </a:cubicBezTo>
                  <a:cubicBezTo>
                    <a:pt x="703495" y="892010"/>
                    <a:pt x="702773" y="598766"/>
                    <a:pt x="693384" y="554707"/>
                  </a:cubicBezTo>
                  <a:cubicBezTo>
                    <a:pt x="683994" y="510648"/>
                    <a:pt x="663048" y="558318"/>
                    <a:pt x="654381" y="628379"/>
                  </a:cubicBezTo>
                  <a:cubicBezTo>
                    <a:pt x="645714" y="698440"/>
                    <a:pt x="647158" y="985183"/>
                    <a:pt x="641380" y="975071"/>
                  </a:cubicBezTo>
                  <a:cubicBezTo>
                    <a:pt x="635602" y="964959"/>
                    <a:pt x="627657" y="579264"/>
                    <a:pt x="619712" y="567708"/>
                  </a:cubicBezTo>
                  <a:cubicBezTo>
                    <a:pt x="611767" y="556152"/>
                    <a:pt x="601848" y="899719"/>
                    <a:pt x="593710" y="905733"/>
                  </a:cubicBezTo>
                  <a:cubicBezTo>
                    <a:pt x="585572" y="911747"/>
                    <a:pt x="583884" y="655796"/>
                    <a:pt x="570883" y="603792"/>
                  </a:cubicBezTo>
                  <a:cubicBezTo>
                    <a:pt x="557882" y="551788"/>
                    <a:pt x="527067" y="530386"/>
                    <a:pt x="515704" y="593710"/>
                  </a:cubicBezTo>
                  <a:cubicBezTo>
                    <a:pt x="504341" y="657034"/>
                    <a:pt x="509203" y="986628"/>
                    <a:pt x="502703" y="983739"/>
                  </a:cubicBezTo>
                  <a:cubicBezTo>
                    <a:pt x="496202" y="980850"/>
                    <a:pt x="481035" y="583599"/>
                    <a:pt x="476701" y="576376"/>
                  </a:cubicBezTo>
                  <a:cubicBezTo>
                    <a:pt x="472367" y="569153"/>
                    <a:pt x="484646" y="940402"/>
                    <a:pt x="476701" y="940402"/>
                  </a:cubicBezTo>
                  <a:cubicBezTo>
                    <a:pt x="468756" y="940402"/>
                    <a:pt x="441310" y="569153"/>
                    <a:pt x="429031" y="576376"/>
                  </a:cubicBezTo>
                  <a:cubicBezTo>
                    <a:pt x="416752" y="583599"/>
                    <a:pt x="413141" y="988073"/>
                    <a:pt x="403029" y="983739"/>
                  </a:cubicBezTo>
                  <a:cubicBezTo>
                    <a:pt x="392917" y="979405"/>
                    <a:pt x="379916" y="550374"/>
                    <a:pt x="368360" y="550374"/>
                  </a:cubicBezTo>
                  <a:cubicBezTo>
                    <a:pt x="356804" y="550374"/>
                    <a:pt x="342358" y="984461"/>
                    <a:pt x="333691" y="983739"/>
                  </a:cubicBezTo>
                  <a:cubicBezTo>
                    <a:pt x="325024" y="983017"/>
                    <a:pt x="326468" y="550374"/>
                    <a:pt x="316356" y="546040"/>
                  </a:cubicBezTo>
                  <a:cubicBezTo>
                    <a:pt x="306244" y="541706"/>
                    <a:pt x="284576" y="958459"/>
                    <a:pt x="273020" y="957737"/>
                  </a:cubicBezTo>
                  <a:cubicBezTo>
                    <a:pt x="261464" y="957015"/>
                    <a:pt x="256408" y="537372"/>
                    <a:pt x="247018" y="541706"/>
                  </a:cubicBezTo>
                  <a:cubicBezTo>
                    <a:pt x="237628" y="546040"/>
                    <a:pt x="229683" y="983017"/>
                    <a:pt x="216682" y="983739"/>
                  </a:cubicBezTo>
                  <a:cubicBezTo>
                    <a:pt x="203681" y="984461"/>
                    <a:pt x="177679" y="582154"/>
                    <a:pt x="169012" y="546040"/>
                  </a:cubicBezTo>
                  <a:cubicBezTo>
                    <a:pt x="160345" y="509926"/>
                    <a:pt x="168289" y="768500"/>
                    <a:pt x="164678" y="767056"/>
                  </a:cubicBezTo>
                  <a:cubicBezTo>
                    <a:pt x="161067" y="765612"/>
                    <a:pt x="152400" y="546762"/>
                    <a:pt x="147344" y="537373"/>
                  </a:cubicBezTo>
                  <a:cubicBezTo>
                    <a:pt x="142288" y="527984"/>
                    <a:pt x="141566" y="712164"/>
                    <a:pt x="134343" y="710719"/>
                  </a:cubicBezTo>
                  <a:cubicBezTo>
                    <a:pt x="127120" y="709274"/>
                    <a:pt x="110507" y="482480"/>
                    <a:pt x="104007" y="528705"/>
                  </a:cubicBezTo>
                  <a:cubicBezTo>
                    <a:pt x="97507" y="574930"/>
                    <a:pt x="101840" y="988265"/>
                    <a:pt x="95340" y="988072"/>
                  </a:cubicBezTo>
                  <a:cubicBezTo>
                    <a:pt x="88840" y="987879"/>
                    <a:pt x="72227" y="536214"/>
                    <a:pt x="65004" y="527547"/>
                  </a:cubicBezTo>
                  <a:cubicBezTo>
                    <a:pt x="57781" y="518880"/>
                    <a:pt x="57252" y="931357"/>
                    <a:pt x="52003" y="936069"/>
                  </a:cubicBezTo>
                  <a:cubicBezTo>
                    <a:pt x="46754" y="940781"/>
                    <a:pt x="42177" y="627326"/>
                    <a:pt x="33510" y="555821"/>
                  </a:cubicBezTo>
                  <a:cubicBezTo>
                    <a:pt x="29177" y="566655"/>
                    <a:pt x="36835" y="519405"/>
                    <a:pt x="0" y="507037"/>
                  </a:cubicBezTo>
                </a:path>
              </a:pathLst>
            </a:custGeom>
            <a:noFill/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34313083-CC91-9B4C-A44F-D00D6BAC5DD8}"/>
                </a:ext>
              </a:extLst>
            </p:cNvPr>
            <p:cNvSpPr txBox="1"/>
            <p:nvPr/>
          </p:nvSpPr>
          <p:spPr>
            <a:xfrm>
              <a:off x="10260640" y="4660381"/>
              <a:ext cx="11160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sz="1400" b="1">
                  <a:solidFill>
                    <a:schemeClr val="bg1">
                      <a:lumMod val="65000"/>
                    </a:schemeClr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Ly</a:t>
              </a:r>
              <a:r>
                <a:rPr lang="en-SK" sz="1400" b="1" i="1">
                  <a:solidFill>
                    <a:schemeClr val="bg1">
                      <a:lumMod val="65000"/>
                    </a:schemeClr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⍺</a:t>
              </a:r>
              <a:r>
                <a:rPr lang="en-SK" sz="1600" b="1" i="1">
                  <a:solidFill>
                    <a:schemeClr val="bg1">
                      <a:lumMod val="65000"/>
                    </a:schemeClr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 </a:t>
              </a:r>
              <a:r>
                <a:rPr lang="en-SK" sz="1400" b="1">
                  <a:solidFill>
                    <a:schemeClr val="bg1">
                      <a:lumMod val="65000"/>
                    </a:schemeClr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forest</a:t>
              </a:r>
              <a:r>
                <a:rPr lang="en-SK" sz="1600" b="1" i="1">
                  <a:solidFill>
                    <a:schemeClr val="bg1">
                      <a:lumMod val="65000"/>
                    </a:schemeClr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 </a:t>
              </a:r>
              <a:endParaRPr lang="en-SK" sz="1400" b="1" i="1">
                <a:solidFill>
                  <a:schemeClr val="bg1">
                    <a:lumMod val="65000"/>
                  </a:schemeClr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9309A2FD-0D35-7C98-6246-19FBFC7E44FB}"/>
                </a:ext>
              </a:extLst>
            </p:cNvPr>
            <p:cNvCxnSpPr>
              <a:cxnSpLocks/>
            </p:cNvCxnSpPr>
            <p:nvPr/>
          </p:nvCxnSpPr>
          <p:spPr>
            <a:xfrm>
              <a:off x="9045980" y="4454122"/>
              <a:ext cx="17169" cy="1114150"/>
            </a:xfrm>
            <a:prstGeom prst="line">
              <a:avLst/>
            </a:prstGeom>
            <a:ln w="12700">
              <a:solidFill>
                <a:srgbClr val="F2A37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9D460C40-D659-F20D-27BD-C26BB839411B}"/>
              </a:ext>
            </a:extLst>
          </p:cNvPr>
          <p:cNvGrpSpPr/>
          <p:nvPr/>
        </p:nvGrpSpPr>
        <p:grpSpPr>
          <a:xfrm>
            <a:off x="7872952" y="4484034"/>
            <a:ext cx="3438824" cy="984250"/>
            <a:chOff x="7872952" y="4484034"/>
            <a:chExt cx="3438824" cy="984250"/>
          </a:xfrm>
        </p:grpSpPr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A35DB948-A42E-A48A-779E-BB59797F0662}"/>
                </a:ext>
              </a:extLst>
            </p:cNvPr>
            <p:cNvSpPr/>
            <p:nvPr/>
          </p:nvSpPr>
          <p:spPr>
            <a:xfrm>
              <a:off x="7872952" y="4484034"/>
              <a:ext cx="1177925" cy="984250"/>
            </a:xfrm>
            <a:custGeom>
              <a:avLst/>
              <a:gdLst>
                <a:gd name="connsiteX0" fmla="*/ 1177925 w 1177925"/>
                <a:gd name="connsiteY0" fmla="*/ 0 h 1065045"/>
                <a:gd name="connsiteX1" fmla="*/ 1158875 w 1177925"/>
                <a:gd name="connsiteY1" fmla="*/ 990600 h 1065045"/>
                <a:gd name="connsiteX2" fmla="*/ 1114425 w 1177925"/>
                <a:gd name="connsiteY2" fmla="*/ 993775 h 1065045"/>
                <a:gd name="connsiteX3" fmla="*/ 0 w 1177925"/>
                <a:gd name="connsiteY3" fmla="*/ 984250 h 1065045"/>
                <a:gd name="connsiteX4" fmla="*/ 0 w 1177925"/>
                <a:gd name="connsiteY4" fmla="*/ 984250 h 1065045"/>
                <a:gd name="connsiteX0" fmla="*/ 1177925 w 1177925"/>
                <a:gd name="connsiteY0" fmla="*/ 0 h 993892"/>
                <a:gd name="connsiteX1" fmla="*/ 1158875 w 1177925"/>
                <a:gd name="connsiteY1" fmla="*/ 838200 h 993892"/>
                <a:gd name="connsiteX2" fmla="*/ 1114425 w 1177925"/>
                <a:gd name="connsiteY2" fmla="*/ 993775 h 993892"/>
                <a:gd name="connsiteX3" fmla="*/ 0 w 1177925"/>
                <a:gd name="connsiteY3" fmla="*/ 984250 h 993892"/>
                <a:gd name="connsiteX4" fmla="*/ 0 w 1177925"/>
                <a:gd name="connsiteY4" fmla="*/ 984250 h 993892"/>
                <a:gd name="connsiteX0" fmla="*/ 1177925 w 1177925"/>
                <a:gd name="connsiteY0" fmla="*/ 0 h 984250"/>
                <a:gd name="connsiteX1" fmla="*/ 1158875 w 1177925"/>
                <a:gd name="connsiteY1" fmla="*/ 838200 h 984250"/>
                <a:gd name="connsiteX2" fmla="*/ 1063625 w 1177925"/>
                <a:gd name="connsiteY2" fmla="*/ 974725 h 984250"/>
                <a:gd name="connsiteX3" fmla="*/ 0 w 1177925"/>
                <a:gd name="connsiteY3" fmla="*/ 984250 h 984250"/>
                <a:gd name="connsiteX4" fmla="*/ 0 w 1177925"/>
                <a:gd name="connsiteY4" fmla="*/ 984250 h 984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7925" h="984250">
                  <a:moveTo>
                    <a:pt x="1177925" y="0"/>
                  </a:moveTo>
                  <a:cubicBezTo>
                    <a:pt x="1173691" y="412485"/>
                    <a:pt x="1177925" y="675746"/>
                    <a:pt x="1158875" y="838200"/>
                  </a:cubicBezTo>
                  <a:cubicBezTo>
                    <a:pt x="1139825" y="1000654"/>
                    <a:pt x="1063625" y="974725"/>
                    <a:pt x="1063625" y="974725"/>
                  </a:cubicBezTo>
                  <a:lnTo>
                    <a:pt x="0" y="984250"/>
                  </a:lnTo>
                  <a:lnTo>
                    <a:pt x="0" y="984250"/>
                  </a:lnTo>
                </a:path>
              </a:pathLst>
            </a:custGeom>
            <a:noFill/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6D972816-462B-8A88-6DE2-5A4C74420EF6}"/>
                </a:ext>
              </a:extLst>
            </p:cNvPr>
            <p:cNvSpPr txBox="1"/>
            <p:nvPr/>
          </p:nvSpPr>
          <p:spPr>
            <a:xfrm>
              <a:off x="10255076" y="4998647"/>
              <a:ext cx="10567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K" sz="1400" b="1">
                  <a:solidFill>
                    <a:schemeClr val="bg1">
                      <a:lumMod val="85000"/>
                    </a:schemeClr>
                  </a:solidFill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rPr>
                <a:t>GP trough</a:t>
              </a:r>
              <a:endParaRPr lang="en-SK" sz="1400" b="1" i="1">
                <a:solidFill>
                  <a:schemeClr val="bg1">
                    <a:lumMod val="85000"/>
                  </a:schemeClr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endParaRPr>
            </a:p>
          </p:txBody>
        </p: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51EF6700-6F4B-C5E6-3B74-E9E0CE172AF5}"/>
              </a:ext>
            </a:extLst>
          </p:cNvPr>
          <p:cNvSpPr txBox="1"/>
          <p:nvPr/>
        </p:nvSpPr>
        <p:spPr>
          <a:xfrm>
            <a:off x="2294054" y="1118626"/>
            <a:ext cx="11262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quasar</a:t>
            </a:r>
            <a:endParaRPr lang="en-SK" sz="240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4DA41BB8-0A6B-2083-3D84-10F2D5ECFA15}"/>
              </a:ext>
            </a:extLst>
          </p:cNvPr>
          <p:cNvSpPr txBox="1"/>
          <p:nvPr/>
        </p:nvSpPr>
        <p:spPr>
          <a:xfrm>
            <a:off x="6601601" y="1153280"/>
            <a:ext cx="11262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IGM</a:t>
            </a:r>
            <a:endParaRPr lang="en-SK" sz="2400"/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5F5672F5-C011-6AB0-DE9E-8C974CF5DD20}"/>
              </a:ext>
            </a:extLst>
          </p:cNvPr>
          <p:cNvGrpSpPr/>
          <p:nvPr/>
        </p:nvGrpSpPr>
        <p:grpSpPr>
          <a:xfrm>
            <a:off x="522720" y="1568625"/>
            <a:ext cx="4655316" cy="2907890"/>
            <a:chOff x="522720" y="1568625"/>
            <a:chExt cx="4655316" cy="2907890"/>
          </a:xfrm>
        </p:grpSpPr>
        <p:pic>
          <p:nvPicPr>
            <p:cNvPr id="1026" name="Picture 2" descr="What Is A Quasar? Astronomers Finally Find The Answer And Reveal The Milky  Way's Future">
              <a:extLst>
                <a:ext uri="{FF2B5EF4-FFF2-40B4-BE49-F238E27FC236}">
                  <a16:creationId xmlns:a16="http://schemas.microsoft.com/office/drawing/2014/main" id="{5ABB6A4F-8901-021C-7A5F-94EF6C5EB7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720" y="1568625"/>
              <a:ext cx="4655316" cy="290789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9C44A6B1-2A2D-B3B9-5226-A7334E7588A5}"/>
                </a:ext>
              </a:extLst>
            </p:cNvPr>
            <p:cNvSpPr txBox="1"/>
            <p:nvPr/>
          </p:nvSpPr>
          <p:spPr>
            <a:xfrm>
              <a:off x="3294006" y="4096357"/>
              <a:ext cx="184518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GB" sz="1200" b="0" i="0" cap="all">
                  <a:solidFill>
                    <a:srgbClr val="737373"/>
                  </a:solidFill>
                  <a:effectLst/>
                </a:rPr>
                <a:t>ESO/M. KORNMESSER</a:t>
              </a:r>
              <a:endParaRPr lang="en-SK" sz="120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88FA582-CC8F-C5B3-92FC-37BFDBFDDCDB}"/>
              </a:ext>
            </a:extLst>
          </p:cNvPr>
          <p:cNvSpPr txBox="1"/>
          <p:nvPr/>
        </p:nvSpPr>
        <p:spPr>
          <a:xfrm>
            <a:off x="3046971" y="93770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Brief introduction to Reionization and quasars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62DCDD3-002F-02BA-7A3B-26DF39086720}"/>
              </a:ext>
            </a:extLst>
          </p:cNvPr>
          <p:cNvSpPr txBox="1"/>
          <p:nvPr/>
        </p:nvSpPr>
        <p:spPr>
          <a:xfrm>
            <a:off x="3735861" y="6441065"/>
            <a:ext cx="47202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K" sz="1600">
                <a:solidFill>
                  <a:srgbClr val="FFFFFF"/>
                </a:solidFill>
              </a:rPr>
              <a:t>Dominika Ďurovčíková | December 1, 2023 </a:t>
            </a:r>
            <a:endParaRPr lang="en-SK" sz="1600"/>
          </a:p>
        </p:txBody>
      </p:sp>
    </p:spTree>
    <p:extLst>
      <p:ext uri="{BB962C8B-B14F-4D97-AF65-F5344CB8AC3E}">
        <p14:creationId xmlns:p14="http://schemas.microsoft.com/office/powerpoint/2010/main" val="356411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0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B66417AD-33AD-57AE-C4EE-34B067C1BE3E}"/>
              </a:ext>
            </a:extLst>
          </p:cNvPr>
          <p:cNvGrpSpPr/>
          <p:nvPr/>
        </p:nvGrpSpPr>
        <p:grpSpPr>
          <a:xfrm>
            <a:off x="2783359" y="513331"/>
            <a:ext cx="6625281" cy="5671282"/>
            <a:chOff x="2783359" y="513331"/>
            <a:chExt cx="6625281" cy="567128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16E4344-F484-CF12-3CEB-2E824A94B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83359" y="981164"/>
              <a:ext cx="6625281" cy="489567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3928AA0E-E5DD-2827-2D7D-A953ECEB5888}"/>
                    </a:ext>
                  </a:extLst>
                </p:cNvPr>
                <p:cNvSpPr txBox="1"/>
                <p:nvPr/>
              </p:nvSpPr>
              <p:spPr>
                <a:xfrm>
                  <a:off x="3010973" y="513331"/>
                  <a:ext cx="6092823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400">
                      <a:solidFill>
                        <a:schemeClr val="bg1"/>
                      </a:solidFill>
                    </a:rPr>
                    <a:t>&gt; 500 published quasar spectra at z </a:t>
                  </a:r>
                  <a14:m>
                    <m:oMath xmlns:m="http://schemas.openxmlformats.org/officeDocument/2006/math"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</m:oMath>
                  </a14:m>
                  <a:r>
                    <a:rPr lang="en-SK" sz="2400">
                      <a:solidFill>
                        <a:schemeClr val="bg1"/>
                      </a:solidFill>
                    </a:rPr>
                    <a:t> 5.3</a:t>
                  </a: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3928AA0E-E5DD-2827-2D7D-A953ECEB58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10973" y="513331"/>
                  <a:ext cx="6092823" cy="461665"/>
                </a:xfrm>
                <a:prstGeom prst="rect">
                  <a:avLst/>
                </a:prstGeom>
                <a:blipFill>
                  <a:blip r:embed="rId3"/>
                  <a:stretch>
                    <a:fillRect t="-10811" b="-29730"/>
                  </a:stretch>
                </a:blipFill>
              </p:spPr>
              <p:txBody>
                <a:bodyPr/>
                <a:lstStyle/>
                <a:p>
                  <a:r>
                    <a:rPr lang="en-SK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0E33B9F-EA23-9ED8-C9C8-7C4B8089DA3A}"/>
                </a:ext>
              </a:extLst>
            </p:cNvPr>
            <p:cNvSpPr txBox="1"/>
            <p:nvPr/>
          </p:nvSpPr>
          <p:spPr>
            <a:xfrm>
              <a:off x="3046970" y="5876836"/>
              <a:ext cx="609805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GB" sz="1400">
                  <a:solidFill>
                    <a:schemeClr val="bg1"/>
                  </a:solidFill>
                  <a:effectLst/>
                </a:rPr>
                <a:t>Fan, Banados, and Simcoe, arXiv:2212.06907 (2022)</a:t>
              </a: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A6CA77C5-CFF7-6E0F-863D-D77F769C9F0A}"/>
              </a:ext>
            </a:extLst>
          </p:cNvPr>
          <p:cNvSpPr/>
          <p:nvPr/>
        </p:nvSpPr>
        <p:spPr>
          <a:xfrm rot="3103781">
            <a:off x="2867667" y="537693"/>
            <a:ext cx="3536353" cy="4970725"/>
          </a:xfrm>
          <a:prstGeom prst="ellipse">
            <a:avLst/>
          </a:prstGeom>
          <a:solidFill>
            <a:schemeClr val="accent6">
              <a:lumMod val="40000"/>
              <a:lumOff val="60000"/>
              <a:alpha val="83188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K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1D9A36-6625-34C4-F8E2-494A1AB893B7}"/>
              </a:ext>
            </a:extLst>
          </p:cNvPr>
          <p:cNvSpPr txBox="1"/>
          <p:nvPr/>
        </p:nvSpPr>
        <p:spPr>
          <a:xfrm>
            <a:off x="2902012" y="1770726"/>
            <a:ext cx="324699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/>
              <a:t>what is the </a:t>
            </a:r>
          </a:p>
          <a:p>
            <a:pPr algn="ctr"/>
            <a:r>
              <a:rPr lang="en-US" sz="2400"/>
              <a:t>intrinsic flux?</a:t>
            </a:r>
          </a:p>
          <a:p>
            <a:pPr algn="ctr"/>
            <a:r>
              <a:rPr lang="en-US" sz="2400"/>
              <a:t>=</a:t>
            </a:r>
          </a:p>
          <a:p>
            <a:pPr algn="ctr"/>
            <a:r>
              <a:rPr lang="en-US" sz="2400"/>
              <a:t>how much neutral gas is around the quasar?</a:t>
            </a:r>
          </a:p>
          <a:p>
            <a:pPr algn="ctr"/>
            <a:r>
              <a:rPr lang="en-US" sz="2400"/>
              <a:t>= </a:t>
            </a:r>
          </a:p>
          <a:p>
            <a:pPr algn="ctr"/>
            <a:r>
              <a:rPr lang="en-US" sz="2400" b="1"/>
              <a:t>timing of EoR</a:t>
            </a:r>
            <a:endParaRPr lang="en-SK" sz="2400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A5B595-39D8-9BE0-793A-F72B0066A3C1}"/>
              </a:ext>
            </a:extLst>
          </p:cNvPr>
          <p:cNvSpPr txBox="1"/>
          <p:nvPr/>
        </p:nvSpPr>
        <p:spPr>
          <a:xfrm>
            <a:off x="3046971" y="93770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Brief introduction to Reionization and quasars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50ABB3-A763-B2F0-6EC4-F44B80CBA868}"/>
              </a:ext>
            </a:extLst>
          </p:cNvPr>
          <p:cNvSpPr txBox="1"/>
          <p:nvPr/>
        </p:nvSpPr>
        <p:spPr>
          <a:xfrm>
            <a:off x="3735861" y="6441065"/>
            <a:ext cx="47202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K" sz="1600">
                <a:solidFill>
                  <a:srgbClr val="FFFFFF"/>
                </a:solidFill>
              </a:rPr>
              <a:t>Dominika Ďurovčíková | December 1, 2023 </a:t>
            </a:r>
            <a:endParaRPr lang="en-SK" sz="1600"/>
          </a:p>
        </p:txBody>
      </p:sp>
    </p:spTree>
    <p:extLst>
      <p:ext uri="{BB962C8B-B14F-4D97-AF65-F5344CB8AC3E}">
        <p14:creationId xmlns:p14="http://schemas.microsoft.com/office/powerpoint/2010/main" val="144538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9D021EA-8B89-D327-F264-7B48A1F77863}"/>
              </a:ext>
            </a:extLst>
          </p:cNvPr>
          <p:cNvSpPr txBox="1"/>
          <p:nvPr/>
        </p:nvSpPr>
        <p:spPr>
          <a:xfrm>
            <a:off x="966933" y="653868"/>
            <a:ext cx="10258134" cy="400110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what is the intrinsic flux? -&gt; how much neutral gas is around the quasar? -&gt; </a:t>
            </a:r>
            <a:r>
              <a:rPr lang="en-US" sz="2000" b="1">
                <a:solidFill>
                  <a:schemeClr val="bg1"/>
                </a:solidFill>
              </a:rPr>
              <a:t>timing of EoR</a:t>
            </a:r>
            <a:endParaRPr lang="en-SK" sz="2000" b="1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1B6AB5-DA48-E3BB-F4A8-CEDE1DA165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26290" y="1198705"/>
            <a:ext cx="6916462" cy="46955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50A6AA2-9F5A-2444-5B96-7A217EFB9311}"/>
              </a:ext>
            </a:extLst>
          </p:cNvPr>
          <p:cNvSpPr/>
          <p:nvPr/>
        </p:nvSpPr>
        <p:spPr>
          <a:xfrm>
            <a:off x="5293430" y="1389471"/>
            <a:ext cx="1605139" cy="3909254"/>
          </a:xfrm>
          <a:prstGeom prst="rect">
            <a:avLst/>
          </a:prstGeom>
          <a:solidFill>
            <a:schemeClr val="accent1">
              <a:lumMod val="75000"/>
              <a:alpha val="45098"/>
            </a:schemeClr>
          </a:solidFill>
          <a:ln>
            <a:noFill/>
          </a:ln>
          <a:effectLst>
            <a:softEdge rad="45339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K" sz="8000" b="1">
                <a:ea typeface="CMU SERIF ROMAN" panose="02000603000000000000" pitchFamily="2" charset="0"/>
                <a:cs typeface="CMU SERIF ROMAN" panose="02000603000000000000" pitchFamily="2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7D22B7-A3C9-4E70-146A-7EDEC19D9A9E}"/>
              </a:ext>
            </a:extLst>
          </p:cNvPr>
          <p:cNvSpPr txBox="1"/>
          <p:nvPr/>
        </p:nvSpPr>
        <p:spPr>
          <a:xfrm>
            <a:off x="3046971" y="93770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Brief introduction to Reionization and quasars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7F2560-EF3D-3519-D199-DE8B92428F7D}"/>
              </a:ext>
            </a:extLst>
          </p:cNvPr>
          <p:cNvSpPr txBox="1"/>
          <p:nvPr/>
        </p:nvSpPr>
        <p:spPr>
          <a:xfrm>
            <a:off x="3735861" y="6441065"/>
            <a:ext cx="47202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K" sz="1600">
                <a:solidFill>
                  <a:srgbClr val="FFFFFF"/>
                </a:solidFill>
              </a:rPr>
              <a:t>Dominika Ďurovčíková | December 1, 2023 </a:t>
            </a:r>
            <a:endParaRPr lang="en-SK" sz="1600"/>
          </a:p>
        </p:txBody>
      </p:sp>
    </p:spTree>
    <p:extLst>
      <p:ext uri="{BB962C8B-B14F-4D97-AF65-F5344CB8AC3E}">
        <p14:creationId xmlns:p14="http://schemas.microsoft.com/office/powerpoint/2010/main" val="117032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FA88D0-E295-4CF3-934C-6423EACEB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astel colours in gradient surface design">
            <a:extLst>
              <a:ext uri="{FF2B5EF4-FFF2-40B4-BE49-F238E27FC236}">
                <a16:creationId xmlns:a16="http://schemas.microsoft.com/office/drawing/2014/main" id="{B58345F7-D785-43C4-F3BC-80723FD08E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5824" r="-1" b="9884"/>
          <a:stretch/>
        </p:blipFill>
        <p:spPr>
          <a:xfrm>
            <a:off x="0" y="-2960"/>
            <a:ext cx="12188932" cy="685799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980D1B9-D0D9-817B-0319-01362BEB0F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371" y="3389572"/>
            <a:ext cx="7053943" cy="2543140"/>
          </a:xfrm>
        </p:spPr>
        <p:txBody>
          <a:bodyPr anchor="t">
            <a:norm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Outline: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Brief introduction to Reionization and quasars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The challenges at 6 &lt; z &lt; 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Predicting quasar continua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Filling in the gap at 6 &lt; z &lt; 7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4E56A8-93D5-4BE3-AE61-84677331A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D492A0C-1773-477B-83B5-C707CB057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30E7006A-020E-43CC-B077-DDFF45701D03}"/>
              </a:ext>
            </a:extLst>
          </p:cNvPr>
          <p:cNvSpPr txBox="1">
            <a:spLocks/>
          </p:cNvSpPr>
          <p:nvPr/>
        </p:nvSpPr>
        <p:spPr>
          <a:xfrm>
            <a:off x="482600" y="732032"/>
            <a:ext cx="9352516" cy="27363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>
                <a:solidFill>
                  <a:srgbClr val="FFFFFF"/>
                </a:solidFill>
              </a:rPr>
              <a:t>Chronicling the reionization history with 6 &lt; z &lt; 7 quasars</a:t>
            </a:r>
            <a:endParaRPr lang="en-SK" sz="5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994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2">
            <a:extLst>
              <a:ext uri="{FF2B5EF4-FFF2-40B4-BE49-F238E27FC236}">
                <a16:creationId xmlns:a16="http://schemas.microsoft.com/office/drawing/2014/main" id="{40FE6877-231F-C325-C28A-23169BEB9C0E}"/>
              </a:ext>
            </a:extLst>
          </p:cNvPr>
          <p:cNvGrpSpPr/>
          <p:nvPr/>
        </p:nvGrpSpPr>
        <p:grpSpPr>
          <a:xfrm>
            <a:off x="2878406" y="4005193"/>
            <a:ext cx="1662606" cy="1976514"/>
            <a:chOff x="4878301" y="1476295"/>
            <a:chExt cx="2425296" cy="2883204"/>
          </a:xfrm>
          <a:effectLst>
            <a:glow rad="784617">
              <a:srgbClr val="B8D7E8">
                <a:alpha val="38000"/>
              </a:srgbClr>
            </a:glow>
          </a:effectLst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96FED91D-6B0A-FFC1-7317-606D0C494617}"/>
                </a:ext>
              </a:extLst>
            </p:cNvPr>
            <p:cNvGrpSpPr/>
            <p:nvPr/>
          </p:nvGrpSpPr>
          <p:grpSpPr>
            <a:xfrm rot="10619762">
              <a:off x="4878301" y="3098463"/>
              <a:ext cx="1241429" cy="1261036"/>
              <a:chOff x="6126127" y="1551491"/>
              <a:chExt cx="1241429" cy="1261036"/>
            </a:xfrm>
          </p:grpSpPr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DC27ABC2-066C-89AD-795C-B2D468AE7475}"/>
                  </a:ext>
                </a:extLst>
              </p:cNvPr>
              <p:cNvGrpSpPr/>
              <p:nvPr/>
            </p:nvGrpSpPr>
            <p:grpSpPr>
              <a:xfrm>
                <a:off x="6247261" y="1551491"/>
                <a:ext cx="1120295" cy="1250404"/>
                <a:chOff x="6247261" y="1551491"/>
                <a:chExt cx="1120295" cy="1250404"/>
              </a:xfrm>
            </p:grpSpPr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9E181EB6-6B65-C8E1-0E38-B8A08F998C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3255" y="1574669"/>
                  <a:ext cx="813227" cy="1220491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B8E7F082-2AAE-3800-0AB1-81D05FEEEE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2695" y="1960690"/>
                  <a:ext cx="773215" cy="831200"/>
                </a:xfrm>
                <a:prstGeom prst="line">
                  <a:avLst/>
                </a:prstGeom>
                <a:ln>
                  <a:solidFill>
                    <a:srgbClr val="CFC8F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44CB4948-B4C7-0FFA-DBF9-C4A8D446D5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0208" y="1695920"/>
                  <a:ext cx="1048137" cy="1097103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>
                  <a:extLst>
                    <a:ext uri="{FF2B5EF4-FFF2-40B4-BE49-F238E27FC236}">
                      <a16:creationId xmlns:a16="http://schemas.microsoft.com/office/drawing/2014/main" id="{314C567A-79CF-3943-719C-503086717F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3218" y="1551491"/>
                  <a:ext cx="695600" cy="1248769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6D644826-FAFE-7324-9997-0DE4CAA48B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3218" y="2041517"/>
                  <a:ext cx="864829" cy="750373"/>
                </a:xfrm>
                <a:prstGeom prst="line">
                  <a:avLst/>
                </a:prstGeom>
                <a:ln>
                  <a:solidFill>
                    <a:srgbClr val="88A1E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54F32690-5A96-D46D-E96B-7FFCAB1C1E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0208" y="1977221"/>
                  <a:ext cx="1058282" cy="824674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>
                  <a:extLst>
                    <a:ext uri="{FF2B5EF4-FFF2-40B4-BE49-F238E27FC236}">
                      <a16:creationId xmlns:a16="http://schemas.microsoft.com/office/drawing/2014/main" id="{559F8469-6094-0F67-446D-4242803401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0208" y="1888450"/>
                  <a:ext cx="725560" cy="907051"/>
                </a:xfrm>
                <a:prstGeom prst="line">
                  <a:avLst/>
                </a:prstGeom>
                <a:ln>
                  <a:solidFill>
                    <a:srgbClr val="88A1E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id="{68773CBF-664E-6C4C-D36D-CB9B25A327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6205" y="1822333"/>
                  <a:ext cx="576804" cy="969717"/>
                </a:xfrm>
                <a:prstGeom prst="line">
                  <a:avLst/>
                </a:prstGeom>
                <a:ln>
                  <a:solidFill>
                    <a:srgbClr val="88A1E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31C00D5E-EE8E-B14B-5904-5393DB38B0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6205" y="1996575"/>
                  <a:ext cx="532269" cy="795315"/>
                </a:xfrm>
                <a:prstGeom prst="line">
                  <a:avLst/>
                </a:prstGeom>
                <a:ln>
                  <a:solidFill>
                    <a:srgbClr val="CFC8F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3E78012B-592C-7D91-7FEF-800927AD34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47746" y="1882056"/>
                  <a:ext cx="1119810" cy="916472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E3B18AA8-D97B-BF62-3B8F-5E8785DCBA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47261" y="1552315"/>
                  <a:ext cx="749657" cy="1239648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6529263D-3445-668F-00DD-B0441E6AD4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47261" y="1653236"/>
                  <a:ext cx="936604" cy="1145034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E14342BC-0B89-BABD-233B-38A70C63A4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2335" y="1671881"/>
                  <a:ext cx="983713" cy="1121629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11C2BE21-016C-FEE3-55AD-134A9DF3696D}"/>
                  </a:ext>
                </a:extLst>
              </p:cNvPr>
              <p:cNvGrpSpPr/>
              <p:nvPr/>
            </p:nvGrpSpPr>
            <p:grpSpPr>
              <a:xfrm rot="4481505" flipH="1">
                <a:off x="6121605" y="1584403"/>
                <a:ext cx="1232646" cy="1223601"/>
                <a:chOff x="6063234" y="1574669"/>
                <a:chExt cx="1428224" cy="1223601"/>
              </a:xfrm>
            </p:grpSpPr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05D5B63C-EA3C-C140-0B9B-C1E9BAAE12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3255" y="1574669"/>
                  <a:ext cx="813227" cy="1220491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4D93D104-DEF1-9E4E-8053-1CA091F66C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2695" y="1960690"/>
                  <a:ext cx="773215" cy="831200"/>
                </a:xfrm>
                <a:prstGeom prst="line">
                  <a:avLst/>
                </a:prstGeom>
                <a:ln>
                  <a:solidFill>
                    <a:srgbClr val="CFC8F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046A8DC6-8874-2DB2-7EB7-7892ABF515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481505" flipH="1" flipV="1">
                  <a:off x="6014772" y="1631398"/>
                  <a:ext cx="1113926" cy="1017001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CE15B18E-6BDC-B098-1F7D-D4E153786F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481505" flipH="1" flipV="1">
                  <a:off x="6139607" y="1600783"/>
                  <a:ext cx="1023317" cy="1149927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47F03E6A-5EEF-07F1-7F70-F144A756EF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481505" flipH="1" flipV="1">
                  <a:off x="6420683" y="1766445"/>
                  <a:ext cx="618402" cy="1184527"/>
                </a:xfrm>
                <a:prstGeom prst="line">
                  <a:avLst/>
                </a:prstGeom>
                <a:ln>
                  <a:solidFill>
                    <a:srgbClr val="88A1E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E645D199-3666-F6C1-1920-DD38D38E58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481505" flipH="1" flipV="1">
                  <a:off x="6509629" y="1676098"/>
                  <a:ext cx="605678" cy="1357980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BF31223D-6161-4614-BA92-5400118CEC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481505" flipH="1" flipV="1">
                  <a:off x="6262366" y="1743936"/>
                  <a:ext cx="788810" cy="1093212"/>
                </a:xfrm>
                <a:prstGeom prst="line">
                  <a:avLst/>
                </a:prstGeom>
                <a:ln>
                  <a:solidFill>
                    <a:srgbClr val="88A1E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CFBFDD1F-57F4-E8CB-4730-BDB06E9996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6205" y="1822333"/>
                  <a:ext cx="576804" cy="969717"/>
                </a:xfrm>
                <a:prstGeom prst="line">
                  <a:avLst/>
                </a:prstGeom>
                <a:ln>
                  <a:solidFill>
                    <a:srgbClr val="88A1E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492D46F1-1C2C-3334-D12B-2D0C024B5D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481505" flipH="1" flipV="1">
                  <a:off x="6201212" y="2018755"/>
                  <a:ext cx="641913" cy="755083"/>
                </a:xfrm>
                <a:prstGeom prst="line">
                  <a:avLst/>
                </a:prstGeom>
                <a:ln>
                  <a:solidFill>
                    <a:srgbClr val="CFC8F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E61E4DA9-780A-819C-A6AB-B70DF0A725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481505" flipH="1" flipV="1">
                  <a:off x="6370855" y="1534717"/>
                  <a:ext cx="842866" cy="1396465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8BE4B151-1564-5FAA-48E9-82687BE0C5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481505" flipH="1" flipV="1">
                  <a:off x="6111169" y="1589114"/>
                  <a:ext cx="1062039" cy="1145985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CDB150EC-6B6D-29A9-A151-04E1E507FB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47261" y="1653236"/>
                  <a:ext cx="936604" cy="1145034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2C884386-0298-B4C8-4909-5613EAFAD3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2335" y="1671881"/>
                  <a:ext cx="983713" cy="1121629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445D7C6A-40A2-D773-6530-2BDD62FCE7D9}"/>
                </a:ext>
              </a:extLst>
            </p:cNvPr>
            <p:cNvGrpSpPr/>
            <p:nvPr/>
          </p:nvGrpSpPr>
          <p:grpSpPr>
            <a:xfrm>
              <a:off x="4982609" y="2581247"/>
              <a:ext cx="2165813" cy="809653"/>
              <a:chOff x="4033819" y="2469116"/>
              <a:chExt cx="3978705" cy="1487373"/>
            </a:xfrm>
          </p:grpSpPr>
          <p:sp>
            <p:nvSpPr>
              <p:cNvPr id="125" name="Punched Tape 14">
                <a:extLst>
                  <a:ext uri="{FF2B5EF4-FFF2-40B4-BE49-F238E27FC236}">
                    <a16:creationId xmlns:a16="http://schemas.microsoft.com/office/drawing/2014/main" id="{56493AEF-16BB-3746-7ABB-AEB185063882}"/>
                  </a:ext>
                </a:extLst>
              </p:cNvPr>
              <p:cNvSpPr/>
              <p:nvPr/>
            </p:nvSpPr>
            <p:spPr>
              <a:xfrm rot="12952963">
                <a:off x="4213650" y="2469116"/>
                <a:ext cx="3798874" cy="1182201"/>
              </a:xfrm>
              <a:custGeom>
                <a:avLst/>
                <a:gdLst>
                  <a:gd name="connsiteX0" fmla="*/ 0 w 10000"/>
                  <a:gd name="connsiteY0" fmla="*/ 1000 h 10000"/>
                  <a:gd name="connsiteX1" fmla="*/ 2500 w 10000"/>
                  <a:gd name="connsiteY1" fmla="*/ 2000 h 10000"/>
                  <a:gd name="connsiteX2" fmla="*/ 5000 w 10000"/>
                  <a:gd name="connsiteY2" fmla="*/ 1000 h 10000"/>
                  <a:gd name="connsiteX3" fmla="*/ 7500 w 10000"/>
                  <a:gd name="connsiteY3" fmla="*/ 0 h 10000"/>
                  <a:gd name="connsiteX4" fmla="*/ 10000 w 10000"/>
                  <a:gd name="connsiteY4" fmla="*/ 1000 h 10000"/>
                  <a:gd name="connsiteX5" fmla="*/ 10000 w 10000"/>
                  <a:gd name="connsiteY5" fmla="*/ 9000 h 10000"/>
                  <a:gd name="connsiteX6" fmla="*/ 7500 w 10000"/>
                  <a:gd name="connsiteY6" fmla="*/ 8000 h 10000"/>
                  <a:gd name="connsiteX7" fmla="*/ 5000 w 10000"/>
                  <a:gd name="connsiteY7" fmla="*/ 9000 h 10000"/>
                  <a:gd name="connsiteX8" fmla="*/ 2500 w 10000"/>
                  <a:gd name="connsiteY8" fmla="*/ 10000 h 10000"/>
                  <a:gd name="connsiteX9" fmla="*/ 0 w 10000"/>
                  <a:gd name="connsiteY9" fmla="*/ 9000 h 10000"/>
                  <a:gd name="connsiteX10" fmla="*/ 0 w 10000"/>
                  <a:gd name="connsiteY10" fmla="*/ 1000 h 10000"/>
                  <a:gd name="connsiteX0" fmla="*/ 0 w 10000"/>
                  <a:gd name="connsiteY0" fmla="*/ 1000 h 10000"/>
                  <a:gd name="connsiteX1" fmla="*/ 2500 w 10000"/>
                  <a:gd name="connsiteY1" fmla="*/ 2000 h 10000"/>
                  <a:gd name="connsiteX2" fmla="*/ 5000 w 10000"/>
                  <a:gd name="connsiteY2" fmla="*/ 1000 h 10000"/>
                  <a:gd name="connsiteX3" fmla="*/ 7500 w 10000"/>
                  <a:gd name="connsiteY3" fmla="*/ 0 h 10000"/>
                  <a:gd name="connsiteX4" fmla="*/ 10000 w 10000"/>
                  <a:gd name="connsiteY4" fmla="*/ 1000 h 10000"/>
                  <a:gd name="connsiteX5" fmla="*/ 10000 w 10000"/>
                  <a:gd name="connsiteY5" fmla="*/ 9000 h 10000"/>
                  <a:gd name="connsiteX6" fmla="*/ 7447 w 10000"/>
                  <a:gd name="connsiteY6" fmla="*/ 9778 h 10000"/>
                  <a:gd name="connsiteX7" fmla="*/ 5000 w 10000"/>
                  <a:gd name="connsiteY7" fmla="*/ 9000 h 10000"/>
                  <a:gd name="connsiteX8" fmla="*/ 2500 w 10000"/>
                  <a:gd name="connsiteY8" fmla="*/ 10000 h 10000"/>
                  <a:gd name="connsiteX9" fmla="*/ 0 w 10000"/>
                  <a:gd name="connsiteY9" fmla="*/ 9000 h 10000"/>
                  <a:gd name="connsiteX10" fmla="*/ 0 w 10000"/>
                  <a:gd name="connsiteY10" fmla="*/ 1000 h 10000"/>
                  <a:gd name="connsiteX0" fmla="*/ 0 w 10000"/>
                  <a:gd name="connsiteY0" fmla="*/ 116 h 9116"/>
                  <a:gd name="connsiteX1" fmla="*/ 2500 w 10000"/>
                  <a:gd name="connsiteY1" fmla="*/ 1116 h 9116"/>
                  <a:gd name="connsiteX2" fmla="*/ 5000 w 10000"/>
                  <a:gd name="connsiteY2" fmla="*/ 116 h 9116"/>
                  <a:gd name="connsiteX3" fmla="*/ 7500 w 10000"/>
                  <a:gd name="connsiteY3" fmla="*/ 1168 h 9116"/>
                  <a:gd name="connsiteX4" fmla="*/ 10000 w 10000"/>
                  <a:gd name="connsiteY4" fmla="*/ 116 h 9116"/>
                  <a:gd name="connsiteX5" fmla="*/ 10000 w 10000"/>
                  <a:gd name="connsiteY5" fmla="*/ 8116 h 9116"/>
                  <a:gd name="connsiteX6" fmla="*/ 7447 w 10000"/>
                  <a:gd name="connsiteY6" fmla="*/ 8894 h 9116"/>
                  <a:gd name="connsiteX7" fmla="*/ 5000 w 10000"/>
                  <a:gd name="connsiteY7" fmla="*/ 8116 h 9116"/>
                  <a:gd name="connsiteX8" fmla="*/ 2500 w 10000"/>
                  <a:gd name="connsiteY8" fmla="*/ 9116 h 9116"/>
                  <a:gd name="connsiteX9" fmla="*/ 0 w 10000"/>
                  <a:gd name="connsiteY9" fmla="*/ 8116 h 9116"/>
                  <a:gd name="connsiteX10" fmla="*/ 0 w 10000"/>
                  <a:gd name="connsiteY10" fmla="*/ 116 h 9116"/>
                  <a:gd name="connsiteX0" fmla="*/ 0 w 10000"/>
                  <a:gd name="connsiteY0" fmla="*/ 127 h 10306"/>
                  <a:gd name="connsiteX1" fmla="*/ 2500 w 10000"/>
                  <a:gd name="connsiteY1" fmla="*/ 1224 h 10306"/>
                  <a:gd name="connsiteX2" fmla="*/ 5000 w 10000"/>
                  <a:gd name="connsiteY2" fmla="*/ 127 h 10306"/>
                  <a:gd name="connsiteX3" fmla="*/ 7500 w 10000"/>
                  <a:gd name="connsiteY3" fmla="*/ 1281 h 10306"/>
                  <a:gd name="connsiteX4" fmla="*/ 10000 w 10000"/>
                  <a:gd name="connsiteY4" fmla="*/ 127 h 10306"/>
                  <a:gd name="connsiteX5" fmla="*/ 10000 w 10000"/>
                  <a:gd name="connsiteY5" fmla="*/ 8903 h 10306"/>
                  <a:gd name="connsiteX6" fmla="*/ 7447 w 10000"/>
                  <a:gd name="connsiteY6" fmla="*/ 9756 h 10306"/>
                  <a:gd name="connsiteX7" fmla="*/ 4974 w 10000"/>
                  <a:gd name="connsiteY7" fmla="*/ 10303 h 10306"/>
                  <a:gd name="connsiteX8" fmla="*/ 2500 w 10000"/>
                  <a:gd name="connsiteY8" fmla="*/ 10000 h 10306"/>
                  <a:gd name="connsiteX9" fmla="*/ 0 w 10000"/>
                  <a:gd name="connsiteY9" fmla="*/ 8903 h 10306"/>
                  <a:gd name="connsiteX10" fmla="*/ 0 w 10000"/>
                  <a:gd name="connsiteY10" fmla="*/ 127 h 10306"/>
                  <a:gd name="connsiteX0" fmla="*/ 0 w 10000"/>
                  <a:gd name="connsiteY0" fmla="*/ 127 h 10405"/>
                  <a:gd name="connsiteX1" fmla="*/ 2500 w 10000"/>
                  <a:gd name="connsiteY1" fmla="*/ 1224 h 10405"/>
                  <a:gd name="connsiteX2" fmla="*/ 5000 w 10000"/>
                  <a:gd name="connsiteY2" fmla="*/ 127 h 10405"/>
                  <a:gd name="connsiteX3" fmla="*/ 7500 w 10000"/>
                  <a:gd name="connsiteY3" fmla="*/ 1281 h 10405"/>
                  <a:gd name="connsiteX4" fmla="*/ 10000 w 10000"/>
                  <a:gd name="connsiteY4" fmla="*/ 127 h 10405"/>
                  <a:gd name="connsiteX5" fmla="*/ 10000 w 10000"/>
                  <a:gd name="connsiteY5" fmla="*/ 8903 h 10405"/>
                  <a:gd name="connsiteX6" fmla="*/ 7447 w 10000"/>
                  <a:gd name="connsiteY6" fmla="*/ 9756 h 10405"/>
                  <a:gd name="connsiteX7" fmla="*/ 5106 w 10000"/>
                  <a:gd name="connsiteY7" fmla="*/ 10403 h 10405"/>
                  <a:gd name="connsiteX8" fmla="*/ 2500 w 10000"/>
                  <a:gd name="connsiteY8" fmla="*/ 10000 h 10405"/>
                  <a:gd name="connsiteX9" fmla="*/ 0 w 10000"/>
                  <a:gd name="connsiteY9" fmla="*/ 8903 h 10405"/>
                  <a:gd name="connsiteX10" fmla="*/ 0 w 10000"/>
                  <a:gd name="connsiteY10" fmla="*/ 127 h 10405"/>
                  <a:gd name="connsiteX0" fmla="*/ 0 w 10000"/>
                  <a:gd name="connsiteY0" fmla="*/ 147 h 10425"/>
                  <a:gd name="connsiteX1" fmla="*/ 2500 w 10000"/>
                  <a:gd name="connsiteY1" fmla="*/ 1244 h 10425"/>
                  <a:gd name="connsiteX2" fmla="*/ 5053 w 10000"/>
                  <a:gd name="connsiteY2" fmla="*/ 2148 h 10425"/>
                  <a:gd name="connsiteX3" fmla="*/ 7500 w 10000"/>
                  <a:gd name="connsiteY3" fmla="*/ 1301 h 10425"/>
                  <a:gd name="connsiteX4" fmla="*/ 10000 w 10000"/>
                  <a:gd name="connsiteY4" fmla="*/ 147 h 10425"/>
                  <a:gd name="connsiteX5" fmla="*/ 10000 w 10000"/>
                  <a:gd name="connsiteY5" fmla="*/ 8923 h 10425"/>
                  <a:gd name="connsiteX6" fmla="*/ 7447 w 10000"/>
                  <a:gd name="connsiteY6" fmla="*/ 9776 h 10425"/>
                  <a:gd name="connsiteX7" fmla="*/ 5106 w 10000"/>
                  <a:gd name="connsiteY7" fmla="*/ 10423 h 10425"/>
                  <a:gd name="connsiteX8" fmla="*/ 2500 w 10000"/>
                  <a:gd name="connsiteY8" fmla="*/ 10020 h 10425"/>
                  <a:gd name="connsiteX9" fmla="*/ 0 w 10000"/>
                  <a:gd name="connsiteY9" fmla="*/ 8923 h 10425"/>
                  <a:gd name="connsiteX10" fmla="*/ 0 w 10000"/>
                  <a:gd name="connsiteY10" fmla="*/ 147 h 10425"/>
                  <a:gd name="connsiteX0" fmla="*/ 131 w 10000"/>
                  <a:gd name="connsiteY0" fmla="*/ 0 h 11325"/>
                  <a:gd name="connsiteX1" fmla="*/ 2500 w 10000"/>
                  <a:gd name="connsiteY1" fmla="*/ 2144 h 11325"/>
                  <a:gd name="connsiteX2" fmla="*/ 5053 w 10000"/>
                  <a:gd name="connsiteY2" fmla="*/ 3048 h 11325"/>
                  <a:gd name="connsiteX3" fmla="*/ 7500 w 10000"/>
                  <a:gd name="connsiteY3" fmla="*/ 2201 h 11325"/>
                  <a:gd name="connsiteX4" fmla="*/ 10000 w 10000"/>
                  <a:gd name="connsiteY4" fmla="*/ 1047 h 11325"/>
                  <a:gd name="connsiteX5" fmla="*/ 10000 w 10000"/>
                  <a:gd name="connsiteY5" fmla="*/ 9823 h 11325"/>
                  <a:gd name="connsiteX6" fmla="*/ 7447 w 10000"/>
                  <a:gd name="connsiteY6" fmla="*/ 10676 h 11325"/>
                  <a:gd name="connsiteX7" fmla="*/ 5106 w 10000"/>
                  <a:gd name="connsiteY7" fmla="*/ 11323 h 11325"/>
                  <a:gd name="connsiteX8" fmla="*/ 2500 w 10000"/>
                  <a:gd name="connsiteY8" fmla="*/ 10920 h 11325"/>
                  <a:gd name="connsiteX9" fmla="*/ 0 w 10000"/>
                  <a:gd name="connsiteY9" fmla="*/ 9823 h 11325"/>
                  <a:gd name="connsiteX10" fmla="*/ 131 w 10000"/>
                  <a:gd name="connsiteY10" fmla="*/ 0 h 11325"/>
                  <a:gd name="connsiteX0" fmla="*/ 131 w 10040"/>
                  <a:gd name="connsiteY0" fmla="*/ 0 h 11325"/>
                  <a:gd name="connsiteX1" fmla="*/ 2500 w 10040"/>
                  <a:gd name="connsiteY1" fmla="*/ 2144 h 11325"/>
                  <a:gd name="connsiteX2" fmla="*/ 5053 w 10040"/>
                  <a:gd name="connsiteY2" fmla="*/ 3048 h 11325"/>
                  <a:gd name="connsiteX3" fmla="*/ 7500 w 10040"/>
                  <a:gd name="connsiteY3" fmla="*/ 2201 h 11325"/>
                  <a:gd name="connsiteX4" fmla="*/ 10040 w 10040"/>
                  <a:gd name="connsiteY4" fmla="*/ 237 h 11325"/>
                  <a:gd name="connsiteX5" fmla="*/ 10000 w 10040"/>
                  <a:gd name="connsiteY5" fmla="*/ 9823 h 11325"/>
                  <a:gd name="connsiteX6" fmla="*/ 7447 w 10040"/>
                  <a:gd name="connsiteY6" fmla="*/ 10676 h 11325"/>
                  <a:gd name="connsiteX7" fmla="*/ 5106 w 10040"/>
                  <a:gd name="connsiteY7" fmla="*/ 11323 h 11325"/>
                  <a:gd name="connsiteX8" fmla="*/ 2500 w 10040"/>
                  <a:gd name="connsiteY8" fmla="*/ 10920 h 11325"/>
                  <a:gd name="connsiteX9" fmla="*/ 0 w 10040"/>
                  <a:gd name="connsiteY9" fmla="*/ 9823 h 11325"/>
                  <a:gd name="connsiteX10" fmla="*/ 131 w 10040"/>
                  <a:gd name="connsiteY10" fmla="*/ 0 h 11325"/>
                  <a:gd name="connsiteX0" fmla="*/ 131 w 10299"/>
                  <a:gd name="connsiteY0" fmla="*/ 0 h 11325"/>
                  <a:gd name="connsiteX1" fmla="*/ 2500 w 10299"/>
                  <a:gd name="connsiteY1" fmla="*/ 2144 h 11325"/>
                  <a:gd name="connsiteX2" fmla="*/ 5053 w 10299"/>
                  <a:gd name="connsiteY2" fmla="*/ 3048 h 11325"/>
                  <a:gd name="connsiteX3" fmla="*/ 7500 w 10299"/>
                  <a:gd name="connsiteY3" fmla="*/ 2201 h 11325"/>
                  <a:gd name="connsiteX4" fmla="*/ 10040 w 10299"/>
                  <a:gd name="connsiteY4" fmla="*/ 237 h 11325"/>
                  <a:gd name="connsiteX5" fmla="*/ 10000 w 10299"/>
                  <a:gd name="connsiteY5" fmla="*/ 9823 h 11325"/>
                  <a:gd name="connsiteX6" fmla="*/ 7447 w 10299"/>
                  <a:gd name="connsiteY6" fmla="*/ 10676 h 11325"/>
                  <a:gd name="connsiteX7" fmla="*/ 5106 w 10299"/>
                  <a:gd name="connsiteY7" fmla="*/ 11323 h 11325"/>
                  <a:gd name="connsiteX8" fmla="*/ 2500 w 10299"/>
                  <a:gd name="connsiteY8" fmla="*/ 10920 h 11325"/>
                  <a:gd name="connsiteX9" fmla="*/ 0 w 10299"/>
                  <a:gd name="connsiteY9" fmla="*/ 9823 h 11325"/>
                  <a:gd name="connsiteX10" fmla="*/ 131 w 10299"/>
                  <a:gd name="connsiteY10" fmla="*/ 0 h 11325"/>
                  <a:gd name="connsiteX0" fmla="*/ 632 w 10800"/>
                  <a:gd name="connsiteY0" fmla="*/ 0 h 11325"/>
                  <a:gd name="connsiteX1" fmla="*/ 3001 w 10800"/>
                  <a:gd name="connsiteY1" fmla="*/ 2144 h 11325"/>
                  <a:gd name="connsiteX2" fmla="*/ 5554 w 10800"/>
                  <a:gd name="connsiteY2" fmla="*/ 3048 h 11325"/>
                  <a:gd name="connsiteX3" fmla="*/ 8001 w 10800"/>
                  <a:gd name="connsiteY3" fmla="*/ 2201 h 11325"/>
                  <a:gd name="connsiteX4" fmla="*/ 10541 w 10800"/>
                  <a:gd name="connsiteY4" fmla="*/ 237 h 11325"/>
                  <a:gd name="connsiteX5" fmla="*/ 10501 w 10800"/>
                  <a:gd name="connsiteY5" fmla="*/ 9823 h 11325"/>
                  <a:gd name="connsiteX6" fmla="*/ 7948 w 10800"/>
                  <a:gd name="connsiteY6" fmla="*/ 10676 h 11325"/>
                  <a:gd name="connsiteX7" fmla="*/ 5607 w 10800"/>
                  <a:gd name="connsiteY7" fmla="*/ 11323 h 11325"/>
                  <a:gd name="connsiteX8" fmla="*/ 3001 w 10800"/>
                  <a:gd name="connsiteY8" fmla="*/ 10920 h 11325"/>
                  <a:gd name="connsiteX9" fmla="*/ 501 w 10800"/>
                  <a:gd name="connsiteY9" fmla="*/ 9823 h 11325"/>
                  <a:gd name="connsiteX10" fmla="*/ 632 w 10800"/>
                  <a:gd name="connsiteY10" fmla="*/ 0 h 11325"/>
                  <a:gd name="connsiteX0" fmla="*/ 997 w 11165"/>
                  <a:gd name="connsiteY0" fmla="*/ 0 h 11325"/>
                  <a:gd name="connsiteX1" fmla="*/ 3366 w 11165"/>
                  <a:gd name="connsiteY1" fmla="*/ 2144 h 11325"/>
                  <a:gd name="connsiteX2" fmla="*/ 5919 w 11165"/>
                  <a:gd name="connsiteY2" fmla="*/ 3048 h 11325"/>
                  <a:gd name="connsiteX3" fmla="*/ 8366 w 11165"/>
                  <a:gd name="connsiteY3" fmla="*/ 2201 h 11325"/>
                  <a:gd name="connsiteX4" fmla="*/ 10906 w 11165"/>
                  <a:gd name="connsiteY4" fmla="*/ 237 h 11325"/>
                  <a:gd name="connsiteX5" fmla="*/ 10866 w 11165"/>
                  <a:gd name="connsiteY5" fmla="*/ 9823 h 11325"/>
                  <a:gd name="connsiteX6" fmla="*/ 8313 w 11165"/>
                  <a:gd name="connsiteY6" fmla="*/ 10676 h 11325"/>
                  <a:gd name="connsiteX7" fmla="*/ 5972 w 11165"/>
                  <a:gd name="connsiteY7" fmla="*/ 11323 h 11325"/>
                  <a:gd name="connsiteX8" fmla="*/ 3366 w 11165"/>
                  <a:gd name="connsiteY8" fmla="*/ 10920 h 11325"/>
                  <a:gd name="connsiteX9" fmla="*/ 866 w 11165"/>
                  <a:gd name="connsiteY9" fmla="*/ 9823 h 11325"/>
                  <a:gd name="connsiteX10" fmla="*/ 997 w 11165"/>
                  <a:gd name="connsiteY10" fmla="*/ 0 h 11325"/>
                  <a:gd name="connsiteX0" fmla="*/ 997 w 11472"/>
                  <a:gd name="connsiteY0" fmla="*/ 0 h 11325"/>
                  <a:gd name="connsiteX1" fmla="*/ 3366 w 11472"/>
                  <a:gd name="connsiteY1" fmla="*/ 2144 h 11325"/>
                  <a:gd name="connsiteX2" fmla="*/ 5919 w 11472"/>
                  <a:gd name="connsiteY2" fmla="*/ 3048 h 11325"/>
                  <a:gd name="connsiteX3" fmla="*/ 8366 w 11472"/>
                  <a:gd name="connsiteY3" fmla="*/ 2201 h 11325"/>
                  <a:gd name="connsiteX4" fmla="*/ 10906 w 11472"/>
                  <a:gd name="connsiteY4" fmla="*/ 237 h 11325"/>
                  <a:gd name="connsiteX5" fmla="*/ 10866 w 11472"/>
                  <a:gd name="connsiteY5" fmla="*/ 9823 h 11325"/>
                  <a:gd name="connsiteX6" fmla="*/ 8313 w 11472"/>
                  <a:gd name="connsiteY6" fmla="*/ 10676 h 11325"/>
                  <a:gd name="connsiteX7" fmla="*/ 5972 w 11472"/>
                  <a:gd name="connsiteY7" fmla="*/ 11323 h 11325"/>
                  <a:gd name="connsiteX8" fmla="*/ 3366 w 11472"/>
                  <a:gd name="connsiteY8" fmla="*/ 10920 h 11325"/>
                  <a:gd name="connsiteX9" fmla="*/ 866 w 11472"/>
                  <a:gd name="connsiteY9" fmla="*/ 9823 h 11325"/>
                  <a:gd name="connsiteX10" fmla="*/ 997 w 11472"/>
                  <a:gd name="connsiteY10" fmla="*/ 0 h 11325"/>
                  <a:gd name="connsiteX0" fmla="*/ 997 w 11464"/>
                  <a:gd name="connsiteY0" fmla="*/ 0 h 11325"/>
                  <a:gd name="connsiteX1" fmla="*/ 3366 w 11464"/>
                  <a:gd name="connsiteY1" fmla="*/ 2144 h 11325"/>
                  <a:gd name="connsiteX2" fmla="*/ 5919 w 11464"/>
                  <a:gd name="connsiteY2" fmla="*/ 3048 h 11325"/>
                  <a:gd name="connsiteX3" fmla="*/ 8366 w 11464"/>
                  <a:gd name="connsiteY3" fmla="*/ 2201 h 11325"/>
                  <a:gd name="connsiteX4" fmla="*/ 10906 w 11464"/>
                  <a:gd name="connsiteY4" fmla="*/ 237 h 11325"/>
                  <a:gd name="connsiteX5" fmla="*/ 10852 w 11464"/>
                  <a:gd name="connsiteY5" fmla="*/ 8139 h 11325"/>
                  <a:gd name="connsiteX6" fmla="*/ 8313 w 11464"/>
                  <a:gd name="connsiteY6" fmla="*/ 10676 h 11325"/>
                  <a:gd name="connsiteX7" fmla="*/ 5972 w 11464"/>
                  <a:gd name="connsiteY7" fmla="*/ 11323 h 11325"/>
                  <a:gd name="connsiteX8" fmla="*/ 3366 w 11464"/>
                  <a:gd name="connsiteY8" fmla="*/ 10920 h 11325"/>
                  <a:gd name="connsiteX9" fmla="*/ 866 w 11464"/>
                  <a:gd name="connsiteY9" fmla="*/ 9823 h 11325"/>
                  <a:gd name="connsiteX10" fmla="*/ 997 w 11464"/>
                  <a:gd name="connsiteY10" fmla="*/ 0 h 11325"/>
                  <a:gd name="connsiteX0" fmla="*/ 1169 w 11636"/>
                  <a:gd name="connsiteY0" fmla="*/ 0 h 11325"/>
                  <a:gd name="connsiteX1" fmla="*/ 3538 w 11636"/>
                  <a:gd name="connsiteY1" fmla="*/ 2144 h 11325"/>
                  <a:gd name="connsiteX2" fmla="*/ 6091 w 11636"/>
                  <a:gd name="connsiteY2" fmla="*/ 3048 h 11325"/>
                  <a:gd name="connsiteX3" fmla="*/ 8538 w 11636"/>
                  <a:gd name="connsiteY3" fmla="*/ 2201 h 11325"/>
                  <a:gd name="connsiteX4" fmla="*/ 11078 w 11636"/>
                  <a:gd name="connsiteY4" fmla="*/ 237 h 11325"/>
                  <a:gd name="connsiteX5" fmla="*/ 11024 w 11636"/>
                  <a:gd name="connsiteY5" fmla="*/ 8139 h 11325"/>
                  <a:gd name="connsiteX6" fmla="*/ 8485 w 11636"/>
                  <a:gd name="connsiteY6" fmla="*/ 10676 h 11325"/>
                  <a:gd name="connsiteX7" fmla="*/ 6144 w 11636"/>
                  <a:gd name="connsiteY7" fmla="*/ 11323 h 11325"/>
                  <a:gd name="connsiteX8" fmla="*/ 3538 w 11636"/>
                  <a:gd name="connsiteY8" fmla="*/ 10920 h 11325"/>
                  <a:gd name="connsiteX9" fmla="*/ 726 w 11636"/>
                  <a:gd name="connsiteY9" fmla="*/ 7997 h 11325"/>
                  <a:gd name="connsiteX10" fmla="*/ 1169 w 11636"/>
                  <a:gd name="connsiteY10" fmla="*/ 0 h 11325"/>
                  <a:gd name="connsiteX0" fmla="*/ 927 w 11394"/>
                  <a:gd name="connsiteY0" fmla="*/ 0 h 11325"/>
                  <a:gd name="connsiteX1" fmla="*/ 3296 w 11394"/>
                  <a:gd name="connsiteY1" fmla="*/ 2144 h 11325"/>
                  <a:gd name="connsiteX2" fmla="*/ 5849 w 11394"/>
                  <a:gd name="connsiteY2" fmla="*/ 3048 h 11325"/>
                  <a:gd name="connsiteX3" fmla="*/ 8296 w 11394"/>
                  <a:gd name="connsiteY3" fmla="*/ 2201 h 11325"/>
                  <a:gd name="connsiteX4" fmla="*/ 10836 w 11394"/>
                  <a:gd name="connsiteY4" fmla="*/ 237 h 11325"/>
                  <a:gd name="connsiteX5" fmla="*/ 10782 w 11394"/>
                  <a:gd name="connsiteY5" fmla="*/ 8139 h 11325"/>
                  <a:gd name="connsiteX6" fmla="*/ 8243 w 11394"/>
                  <a:gd name="connsiteY6" fmla="*/ 10676 h 11325"/>
                  <a:gd name="connsiteX7" fmla="*/ 5902 w 11394"/>
                  <a:gd name="connsiteY7" fmla="*/ 11323 h 11325"/>
                  <a:gd name="connsiteX8" fmla="*/ 3296 w 11394"/>
                  <a:gd name="connsiteY8" fmla="*/ 10920 h 11325"/>
                  <a:gd name="connsiteX9" fmla="*/ 484 w 11394"/>
                  <a:gd name="connsiteY9" fmla="*/ 7997 h 11325"/>
                  <a:gd name="connsiteX10" fmla="*/ 927 w 11394"/>
                  <a:gd name="connsiteY10" fmla="*/ 0 h 11325"/>
                  <a:gd name="connsiteX0" fmla="*/ 927 w 11394"/>
                  <a:gd name="connsiteY0" fmla="*/ 0 h 11324"/>
                  <a:gd name="connsiteX1" fmla="*/ 3296 w 11394"/>
                  <a:gd name="connsiteY1" fmla="*/ 2144 h 11324"/>
                  <a:gd name="connsiteX2" fmla="*/ 5849 w 11394"/>
                  <a:gd name="connsiteY2" fmla="*/ 3048 h 11324"/>
                  <a:gd name="connsiteX3" fmla="*/ 8296 w 11394"/>
                  <a:gd name="connsiteY3" fmla="*/ 2201 h 11324"/>
                  <a:gd name="connsiteX4" fmla="*/ 10836 w 11394"/>
                  <a:gd name="connsiteY4" fmla="*/ 237 h 11324"/>
                  <a:gd name="connsiteX5" fmla="*/ 10782 w 11394"/>
                  <a:gd name="connsiteY5" fmla="*/ 8139 h 11324"/>
                  <a:gd name="connsiteX6" fmla="*/ 8243 w 11394"/>
                  <a:gd name="connsiteY6" fmla="*/ 10676 h 11324"/>
                  <a:gd name="connsiteX7" fmla="*/ 5902 w 11394"/>
                  <a:gd name="connsiteY7" fmla="*/ 11323 h 11324"/>
                  <a:gd name="connsiteX8" fmla="*/ 3154 w 11394"/>
                  <a:gd name="connsiteY8" fmla="*/ 10883 h 11324"/>
                  <a:gd name="connsiteX9" fmla="*/ 484 w 11394"/>
                  <a:gd name="connsiteY9" fmla="*/ 7997 h 11324"/>
                  <a:gd name="connsiteX10" fmla="*/ 927 w 11394"/>
                  <a:gd name="connsiteY10" fmla="*/ 0 h 11324"/>
                  <a:gd name="connsiteX0" fmla="*/ 927 w 11394"/>
                  <a:gd name="connsiteY0" fmla="*/ 0 h 11324"/>
                  <a:gd name="connsiteX1" fmla="*/ 3296 w 11394"/>
                  <a:gd name="connsiteY1" fmla="*/ 2144 h 11324"/>
                  <a:gd name="connsiteX2" fmla="*/ 5849 w 11394"/>
                  <a:gd name="connsiteY2" fmla="*/ 3048 h 11324"/>
                  <a:gd name="connsiteX3" fmla="*/ 8296 w 11394"/>
                  <a:gd name="connsiteY3" fmla="*/ 2201 h 11324"/>
                  <a:gd name="connsiteX4" fmla="*/ 10836 w 11394"/>
                  <a:gd name="connsiteY4" fmla="*/ 237 h 11324"/>
                  <a:gd name="connsiteX5" fmla="*/ 10782 w 11394"/>
                  <a:gd name="connsiteY5" fmla="*/ 8139 h 11324"/>
                  <a:gd name="connsiteX6" fmla="*/ 8243 w 11394"/>
                  <a:gd name="connsiteY6" fmla="*/ 10676 h 11324"/>
                  <a:gd name="connsiteX7" fmla="*/ 5902 w 11394"/>
                  <a:gd name="connsiteY7" fmla="*/ 11323 h 11324"/>
                  <a:gd name="connsiteX8" fmla="*/ 3154 w 11394"/>
                  <a:gd name="connsiteY8" fmla="*/ 10883 h 11324"/>
                  <a:gd name="connsiteX9" fmla="*/ 484 w 11394"/>
                  <a:gd name="connsiteY9" fmla="*/ 7997 h 11324"/>
                  <a:gd name="connsiteX10" fmla="*/ 927 w 11394"/>
                  <a:gd name="connsiteY10" fmla="*/ 0 h 11324"/>
                  <a:gd name="connsiteX0" fmla="*/ 927 w 11394"/>
                  <a:gd name="connsiteY0" fmla="*/ 0 h 11324"/>
                  <a:gd name="connsiteX1" fmla="*/ 3296 w 11394"/>
                  <a:gd name="connsiteY1" fmla="*/ 2144 h 11324"/>
                  <a:gd name="connsiteX2" fmla="*/ 5849 w 11394"/>
                  <a:gd name="connsiteY2" fmla="*/ 3048 h 11324"/>
                  <a:gd name="connsiteX3" fmla="*/ 8296 w 11394"/>
                  <a:gd name="connsiteY3" fmla="*/ 2201 h 11324"/>
                  <a:gd name="connsiteX4" fmla="*/ 10836 w 11394"/>
                  <a:gd name="connsiteY4" fmla="*/ 237 h 11324"/>
                  <a:gd name="connsiteX5" fmla="*/ 10782 w 11394"/>
                  <a:gd name="connsiteY5" fmla="*/ 8139 h 11324"/>
                  <a:gd name="connsiteX6" fmla="*/ 8243 w 11394"/>
                  <a:gd name="connsiteY6" fmla="*/ 10676 h 11324"/>
                  <a:gd name="connsiteX7" fmla="*/ 5902 w 11394"/>
                  <a:gd name="connsiteY7" fmla="*/ 11323 h 11324"/>
                  <a:gd name="connsiteX8" fmla="*/ 3154 w 11394"/>
                  <a:gd name="connsiteY8" fmla="*/ 10883 h 11324"/>
                  <a:gd name="connsiteX9" fmla="*/ 484 w 11394"/>
                  <a:gd name="connsiteY9" fmla="*/ 7997 h 11324"/>
                  <a:gd name="connsiteX10" fmla="*/ 927 w 11394"/>
                  <a:gd name="connsiteY10" fmla="*/ 0 h 11324"/>
                  <a:gd name="connsiteX0" fmla="*/ 927 w 11365"/>
                  <a:gd name="connsiteY0" fmla="*/ 0 h 11324"/>
                  <a:gd name="connsiteX1" fmla="*/ 3296 w 11365"/>
                  <a:gd name="connsiteY1" fmla="*/ 2144 h 11324"/>
                  <a:gd name="connsiteX2" fmla="*/ 5849 w 11365"/>
                  <a:gd name="connsiteY2" fmla="*/ 3048 h 11324"/>
                  <a:gd name="connsiteX3" fmla="*/ 8296 w 11365"/>
                  <a:gd name="connsiteY3" fmla="*/ 2201 h 11324"/>
                  <a:gd name="connsiteX4" fmla="*/ 10836 w 11365"/>
                  <a:gd name="connsiteY4" fmla="*/ 237 h 11324"/>
                  <a:gd name="connsiteX5" fmla="*/ 10782 w 11365"/>
                  <a:gd name="connsiteY5" fmla="*/ 8139 h 11324"/>
                  <a:gd name="connsiteX6" fmla="*/ 8243 w 11365"/>
                  <a:gd name="connsiteY6" fmla="*/ 10676 h 11324"/>
                  <a:gd name="connsiteX7" fmla="*/ 5902 w 11365"/>
                  <a:gd name="connsiteY7" fmla="*/ 11323 h 11324"/>
                  <a:gd name="connsiteX8" fmla="*/ 3154 w 11365"/>
                  <a:gd name="connsiteY8" fmla="*/ 10883 h 11324"/>
                  <a:gd name="connsiteX9" fmla="*/ 484 w 11365"/>
                  <a:gd name="connsiteY9" fmla="*/ 7997 h 11324"/>
                  <a:gd name="connsiteX10" fmla="*/ 927 w 11365"/>
                  <a:gd name="connsiteY10" fmla="*/ 0 h 11324"/>
                  <a:gd name="connsiteX0" fmla="*/ 927 w 11365"/>
                  <a:gd name="connsiteY0" fmla="*/ 0 h 11461"/>
                  <a:gd name="connsiteX1" fmla="*/ 3296 w 11365"/>
                  <a:gd name="connsiteY1" fmla="*/ 2144 h 11461"/>
                  <a:gd name="connsiteX2" fmla="*/ 5849 w 11365"/>
                  <a:gd name="connsiteY2" fmla="*/ 3048 h 11461"/>
                  <a:gd name="connsiteX3" fmla="*/ 8296 w 11365"/>
                  <a:gd name="connsiteY3" fmla="*/ 2201 h 11461"/>
                  <a:gd name="connsiteX4" fmla="*/ 10836 w 11365"/>
                  <a:gd name="connsiteY4" fmla="*/ 237 h 11461"/>
                  <a:gd name="connsiteX5" fmla="*/ 10782 w 11365"/>
                  <a:gd name="connsiteY5" fmla="*/ 8139 h 11461"/>
                  <a:gd name="connsiteX6" fmla="*/ 8243 w 11365"/>
                  <a:gd name="connsiteY6" fmla="*/ 10676 h 11461"/>
                  <a:gd name="connsiteX7" fmla="*/ 5927 w 11365"/>
                  <a:gd name="connsiteY7" fmla="*/ 11460 h 11461"/>
                  <a:gd name="connsiteX8" fmla="*/ 3154 w 11365"/>
                  <a:gd name="connsiteY8" fmla="*/ 10883 h 11461"/>
                  <a:gd name="connsiteX9" fmla="*/ 484 w 11365"/>
                  <a:gd name="connsiteY9" fmla="*/ 7997 h 11461"/>
                  <a:gd name="connsiteX10" fmla="*/ 927 w 11365"/>
                  <a:gd name="connsiteY10" fmla="*/ 0 h 11461"/>
                  <a:gd name="connsiteX0" fmla="*/ 927 w 11365"/>
                  <a:gd name="connsiteY0" fmla="*/ 0 h 11462"/>
                  <a:gd name="connsiteX1" fmla="*/ 3296 w 11365"/>
                  <a:gd name="connsiteY1" fmla="*/ 2144 h 11462"/>
                  <a:gd name="connsiteX2" fmla="*/ 5849 w 11365"/>
                  <a:gd name="connsiteY2" fmla="*/ 3048 h 11462"/>
                  <a:gd name="connsiteX3" fmla="*/ 8296 w 11365"/>
                  <a:gd name="connsiteY3" fmla="*/ 2201 h 11462"/>
                  <a:gd name="connsiteX4" fmla="*/ 10836 w 11365"/>
                  <a:gd name="connsiteY4" fmla="*/ 237 h 11462"/>
                  <a:gd name="connsiteX5" fmla="*/ 10782 w 11365"/>
                  <a:gd name="connsiteY5" fmla="*/ 8139 h 11462"/>
                  <a:gd name="connsiteX6" fmla="*/ 8243 w 11365"/>
                  <a:gd name="connsiteY6" fmla="*/ 10676 h 11462"/>
                  <a:gd name="connsiteX7" fmla="*/ 5927 w 11365"/>
                  <a:gd name="connsiteY7" fmla="*/ 11460 h 11462"/>
                  <a:gd name="connsiteX8" fmla="*/ 3154 w 11365"/>
                  <a:gd name="connsiteY8" fmla="*/ 10883 h 11462"/>
                  <a:gd name="connsiteX9" fmla="*/ 484 w 11365"/>
                  <a:gd name="connsiteY9" fmla="*/ 7997 h 11462"/>
                  <a:gd name="connsiteX10" fmla="*/ 927 w 11365"/>
                  <a:gd name="connsiteY10" fmla="*/ 0 h 1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65" h="11462">
                    <a:moveTo>
                      <a:pt x="927" y="0"/>
                    </a:moveTo>
                    <a:cubicBezTo>
                      <a:pt x="927" y="606"/>
                      <a:pt x="2476" y="1636"/>
                      <a:pt x="3296" y="2144"/>
                    </a:cubicBezTo>
                    <a:cubicBezTo>
                      <a:pt x="4116" y="2652"/>
                      <a:pt x="5016" y="3038"/>
                      <a:pt x="5849" y="3048"/>
                    </a:cubicBezTo>
                    <a:cubicBezTo>
                      <a:pt x="6682" y="3058"/>
                      <a:pt x="7465" y="2670"/>
                      <a:pt x="8296" y="2201"/>
                    </a:cubicBezTo>
                    <a:cubicBezTo>
                      <a:pt x="9127" y="1732"/>
                      <a:pt x="10836" y="-368"/>
                      <a:pt x="10836" y="237"/>
                    </a:cubicBezTo>
                    <a:cubicBezTo>
                      <a:pt x="11437" y="3669"/>
                      <a:pt x="11660" y="3318"/>
                      <a:pt x="10782" y="8139"/>
                    </a:cubicBezTo>
                    <a:cubicBezTo>
                      <a:pt x="10354" y="8738"/>
                      <a:pt x="9052" y="10123"/>
                      <a:pt x="8243" y="10676"/>
                    </a:cubicBezTo>
                    <a:cubicBezTo>
                      <a:pt x="7434" y="11229"/>
                      <a:pt x="6775" y="11426"/>
                      <a:pt x="5927" y="11460"/>
                    </a:cubicBezTo>
                    <a:cubicBezTo>
                      <a:pt x="5079" y="11494"/>
                      <a:pt x="4598" y="11225"/>
                      <a:pt x="3154" y="10883"/>
                    </a:cubicBezTo>
                    <a:cubicBezTo>
                      <a:pt x="1814" y="10373"/>
                      <a:pt x="484" y="8603"/>
                      <a:pt x="484" y="7997"/>
                    </a:cubicBezTo>
                    <a:cubicBezTo>
                      <a:pt x="-30" y="4643"/>
                      <a:pt x="-440" y="3452"/>
                      <a:pt x="927" y="0"/>
                    </a:cubicBezTo>
                    <a:close/>
                  </a:path>
                </a:pathLst>
              </a:custGeom>
              <a:solidFill>
                <a:srgbClr val="51241E">
                  <a:alpha val="6705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02662FD2-E479-ED69-1E14-2741A06A7AC8}"/>
                  </a:ext>
                </a:extLst>
              </p:cNvPr>
              <p:cNvSpPr/>
              <p:nvPr/>
            </p:nvSpPr>
            <p:spPr>
              <a:xfrm rot="1983411">
                <a:off x="5108750" y="2835695"/>
                <a:ext cx="1946182" cy="449044"/>
              </a:xfrm>
              <a:prstGeom prst="ellipse">
                <a:avLst/>
              </a:prstGeom>
              <a:solidFill>
                <a:srgbClr val="83250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E1D960E5-3439-CEA9-ADD7-0521EC018E4E}"/>
                  </a:ext>
                </a:extLst>
              </p:cNvPr>
              <p:cNvSpPr/>
              <p:nvPr/>
            </p:nvSpPr>
            <p:spPr>
              <a:xfrm rot="1983411">
                <a:off x="5232198" y="2854521"/>
                <a:ext cx="1698596" cy="391918"/>
              </a:xfrm>
              <a:prstGeom prst="ellipse">
                <a:avLst/>
              </a:prstGeom>
              <a:solidFill>
                <a:srgbClr val="B63B1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D8D03BFD-C6F2-336D-6F1A-85BE5ED1C7B0}"/>
                  </a:ext>
                </a:extLst>
              </p:cNvPr>
              <p:cNvSpPr/>
              <p:nvPr/>
            </p:nvSpPr>
            <p:spPr>
              <a:xfrm rot="1983411">
                <a:off x="5340593" y="2872114"/>
                <a:ext cx="1493719" cy="344647"/>
              </a:xfrm>
              <a:prstGeom prst="ellipse">
                <a:avLst/>
              </a:prstGeom>
              <a:solidFill>
                <a:srgbClr val="D881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DC794EB7-1BF8-D9C1-F70C-A35DE5DEDF06}"/>
                  </a:ext>
                </a:extLst>
              </p:cNvPr>
              <p:cNvSpPr/>
              <p:nvPr/>
            </p:nvSpPr>
            <p:spPr>
              <a:xfrm rot="1983411">
                <a:off x="5444927" y="2892721"/>
                <a:ext cx="1272292" cy="293557"/>
              </a:xfrm>
              <a:prstGeom prst="ellipse">
                <a:avLst/>
              </a:prstGeom>
              <a:solidFill>
                <a:srgbClr val="F5A6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604D5CB5-4FF6-7BF0-82C3-C65FF42DDB25}"/>
                  </a:ext>
                </a:extLst>
              </p:cNvPr>
              <p:cNvSpPr/>
              <p:nvPr/>
            </p:nvSpPr>
            <p:spPr>
              <a:xfrm rot="1983411">
                <a:off x="5572872" y="2921784"/>
                <a:ext cx="1046253" cy="241403"/>
              </a:xfrm>
              <a:prstGeom prst="ellipse">
                <a:avLst/>
              </a:prstGeom>
              <a:solidFill>
                <a:srgbClr val="F2C79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D63B32F2-AB78-4507-7769-2B3D1765E015}"/>
                  </a:ext>
                </a:extLst>
              </p:cNvPr>
              <p:cNvSpPr/>
              <p:nvPr/>
            </p:nvSpPr>
            <p:spPr>
              <a:xfrm rot="1983411">
                <a:off x="5679943" y="2953702"/>
                <a:ext cx="849201" cy="195937"/>
              </a:xfrm>
              <a:prstGeom prst="ellipse">
                <a:avLst/>
              </a:prstGeom>
              <a:solidFill>
                <a:srgbClr val="FAD4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98B3C168-7D05-A4B7-3847-8894B9320AA1}"/>
                  </a:ext>
                </a:extLst>
              </p:cNvPr>
              <p:cNvSpPr/>
              <p:nvPr/>
            </p:nvSpPr>
            <p:spPr>
              <a:xfrm rot="1983411">
                <a:off x="5764665" y="2969135"/>
                <a:ext cx="696845" cy="160784"/>
              </a:xfrm>
              <a:prstGeom prst="ellipse">
                <a:avLst/>
              </a:prstGeom>
              <a:solidFill>
                <a:srgbClr val="FCE8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sp>
            <p:nvSpPr>
              <p:cNvPr id="133" name="Explosion 2 132">
                <a:extLst>
                  <a:ext uri="{FF2B5EF4-FFF2-40B4-BE49-F238E27FC236}">
                    <a16:creationId xmlns:a16="http://schemas.microsoft.com/office/drawing/2014/main" id="{CA7FBA12-1C47-1CCA-AE9E-2726B2AF62B2}"/>
                  </a:ext>
                </a:extLst>
              </p:cNvPr>
              <p:cNvSpPr/>
              <p:nvPr/>
            </p:nvSpPr>
            <p:spPr>
              <a:xfrm rot="2538234">
                <a:off x="5949056" y="2893445"/>
                <a:ext cx="293887" cy="319077"/>
              </a:xfrm>
              <a:prstGeom prst="irregularSeal2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sp>
            <p:nvSpPr>
              <p:cNvPr id="134" name="Punched Tape 14">
                <a:extLst>
                  <a:ext uri="{FF2B5EF4-FFF2-40B4-BE49-F238E27FC236}">
                    <a16:creationId xmlns:a16="http://schemas.microsoft.com/office/drawing/2014/main" id="{E9A278AE-CFAA-1646-ADA9-B79AF779A029}"/>
                  </a:ext>
                </a:extLst>
              </p:cNvPr>
              <p:cNvSpPr/>
              <p:nvPr/>
            </p:nvSpPr>
            <p:spPr>
              <a:xfrm rot="1995463">
                <a:off x="4033819" y="2774288"/>
                <a:ext cx="3692246" cy="1182201"/>
              </a:xfrm>
              <a:custGeom>
                <a:avLst/>
                <a:gdLst>
                  <a:gd name="connsiteX0" fmla="*/ 0 w 10000"/>
                  <a:gd name="connsiteY0" fmla="*/ 1000 h 10000"/>
                  <a:gd name="connsiteX1" fmla="*/ 2500 w 10000"/>
                  <a:gd name="connsiteY1" fmla="*/ 2000 h 10000"/>
                  <a:gd name="connsiteX2" fmla="*/ 5000 w 10000"/>
                  <a:gd name="connsiteY2" fmla="*/ 1000 h 10000"/>
                  <a:gd name="connsiteX3" fmla="*/ 7500 w 10000"/>
                  <a:gd name="connsiteY3" fmla="*/ 0 h 10000"/>
                  <a:gd name="connsiteX4" fmla="*/ 10000 w 10000"/>
                  <a:gd name="connsiteY4" fmla="*/ 1000 h 10000"/>
                  <a:gd name="connsiteX5" fmla="*/ 10000 w 10000"/>
                  <a:gd name="connsiteY5" fmla="*/ 9000 h 10000"/>
                  <a:gd name="connsiteX6" fmla="*/ 7500 w 10000"/>
                  <a:gd name="connsiteY6" fmla="*/ 8000 h 10000"/>
                  <a:gd name="connsiteX7" fmla="*/ 5000 w 10000"/>
                  <a:gd name="connsiteY7" fmla="*/ 9000 h 10000"/>
                  <a:gd name="connsiteX8" fmla="*/ 2500 w 10000"/>
                  <a:gd name="connsiteY8" fmla="*/ 10000 h 10000"/>
                  <a:gd name="connsiteX9" fmla="*/ 0 w 10000"/>
                  <a:gd name="connsiteY9" fmla="*/ 9000 h 10000"/>
                  <a:gd name="connsiteX10" fmla="*/ 0 w 10000"/>
                  <a:gd name="connsiteY10" fmla="*/ 1000 h 10000"/>
                  <a:gd name="connsiteX0" fmla="*/ 0 w 10000"/>
                  <a:gd name="connsiteY0" fmla="*/ 1000 h 10000"/>
                  <a:gd name="connsiteX1" fmla="*/ 2500 w 10000"/>
                  <a:gd name="connsiteY1" fmla="*/ 2000 h 10000"/>
                  <a:gd name="connsiteX2" fmla="*/ 5000 w 10000"/>
                  <a:gd name="connsiteY2" fmla="*/ 1000 h 10000"/>
                  <a:gd name="connsiteX3" fmla="*/ 7500 w 10000"/>
                  <a:gd name="connsiteY3" fmla="*/ 0 h 10000"/>
                  <a:gd name="connsiteX4" fmla="*/ 10000 w 10000"/>
                  <a:gd name="connsiteY4" fmla="*/ 1000 h 10000"/>
                  <a:gd name="connsiteX5" fmla="*/ 10000 w 10000"/>
                  <a:gd name="connsiteY5" fmla="*/ 9000 h 10000"/>
                  <a:gd name="connsiteX6" fmla="*/ 7447 w 10000"/>
                  <a:gd name="connsiteY6" fmla="*/ 9778 h 10000"/>
                  <a:gd name="connsiteX7" fmla="*/ 5000 w 10000"/>
                  <a:gd name="connsiteY7" fmla="*/ 9000 h 10000"/>
                  <a:gd name="connsiteX8" fmla="*/ 2500 w 10000"/>
                  <a:gd name="connsiteY8" fmla="*/ 10000 h 10000"/>
                  <a:gd name="connsiteX9" fmla="*/ 0 w 10000"/>
                  <a:gd name="connsiteY9" fmla="*/ 9000 h 10000"/>
                  <a:gd name="connsiteX10" fmla="*/ 0 w 10000"/>
                  <a:gd name="connsiteY10" fmla="*/ 1000 h 10000"/>
                  <a:gd name="connsiteX0" fmla="*/ 0 w 10000"/>
                  <a:gd name="connsiteY0" fmla="*/ 116 h 9116"/>
                  <a:gd name="connsiteX1" fmla="*/ 2500 w 10000"/>
                  <a:gd name="connsiteY1" fmla="*/ 1116 h 9116"/>
                  <a:gd name="connsiteX2" fmla="*/ 5000 w 10000"/>
                  <a:gd name="connsiteY2" fmla="*/ 116 h 9116"/>
                  <a:gd name="connsiteX3" fmla="*/ 7500 w 10000"/>
                  <a:gd name="connsiteY3" fmla="*/ 1168 h 9116"/>
                  <a:gd name="connsiteX4" fmla="*/ 10000 w 10000"/>
                  <a:gd name="connsiteY4" fmla="*/ 116 h 9116"/>
                  <a:gd name="connsiteX5" fmla="*/ 10000 w 10000"/>
                  <a:gd name="connsiteY5" fmla="*/ 8116 h 9116"/>
                  <a:gd name="connsiteX6" fmla="*/ 7447 w 10000"/>
                  <a:gd name="connsiteY6" fmla="*/ 8894 h 9116"/>
                  <a:gd name="connsiteX7" fmla="*/ 5000 w 10000"/>
                  <a:gd name="connsiteY7" fmla="*/ 8116 h 9116"/>
                  <a:gd name="connsiteX8" fmla="*/ 2500 w 10000"/>
                  <a:gd name="connsiteY8" fmla="*/ 9116 h 9116"/>
                  <a:gd name="connsiteX9" fmla="*/ 0 w 10000"/>
                  <a:gd name="connsiteY9" fmla="*/ 8116 h 9116"/>
                  <a:gd name="connsiteX10" fmla="*/ 0 w 10000"/>
                  <a:gd name="connsiteY10" fmla="*/ 116 h 9116"/>
                  <a:gd name="connsiteX0" fmla="*/ 0 w 10000"/>
                  <a:gd name="connsiteY0" fmla="*/ 127 h 10306"/>
                  <a:gd name="connsiteX1" fmla="*/ 2500 w 10000"/>
                  <a:gd name="connsiteY1" fmla="*/ 1224 h 10306"/>
                  <a:gd name="connsiteX2" fmla="*/ 5000 w 10000"/>
                  <a:gd name="connsiteY2" fmla="*/ 127 h 10306"/>
                  <a:gd name="connsiteX3" fmla="*/ 7500 w 10000"/>
                  <a:gd name="connsiteY3" fmla="*/ 1281 h 10306"/>
                  <a:gd name="connsiteX4" fmla="*/ 10000 w 10000"/>
                  <a:gd name="connsiteY4" fmla="*/ 127 h 10306"/>
                  <a:gd name="connsiteX5" fmla="*/ 10000 w 10000"/>
                  <a:gd name="connsiteY5" fmla="*/ 8903 h 10306"/>
                  <a:gd name="connsiteX6" fmla="*/ 7447 w 10000"/>
                  <a:gd name="connsiteY6" fmla="*/ 9756 h 10306"/>
                  <a:gd name="connsiteX7" fmla="*/ 4974 w 10000"/>
                  <a:gd name="connsiteY7" fmla="*/ 10303 h 10306"/>
                  <a:gd name="connsiteX8" fmla="*/ 2500 w 10000"/>
                  <a:gd name="connsiteY8" fmla="*/ 10000 h 10306"/>
                  <a:gd name="connsiteX9" fmla="*/ 0 w 10000"/>
                  <a:gd name="connsiteY9" fmla="*/ 8903 h 10306"/>
                  <a:gd name="connsiteX10" fmla="*/ 0 w 10000"/>
                  <a:gd name="connsiteY10" fmla="*/ 127 h 10306"/>
                  <a:gd name="connsiteX0" fmla="*/ 0 w 10000"/>
                  <a:gd name="connsiteY0" fmla="*/ 127 h 10405"/>
                  <a:gd name="connsiteX1" fmla="*/ 2500 w 10000"/>
                  <a:gd name="connsiteY1" fmla="*/ 1224 h 10405"/>
                  <a:gd name="connsiteX2" fmla="*/ 5000 w 10000"/>
                  <a:gd name="connsiteY2" fmla="*/ 127 h 10405"/>
                  <a:gd name="connsiteX3" fmla="*/ 7500 w 10000"/>
                  <a:gd name="connsiteY3" fmla="*/ 1281 h 10405"/>
                  <a:gd name="connsiteX4" fmla="*/ 10000 w 10000"/>
                  <a:gd name="connsiteY4" fmla="*/ 127 h 10405"/>
                  <a:gd name="connsiteX5" fmla="*/ 10000 w 10000"/>
                  <a:gd name="connsiteY5" fmla="*/ 8903 h 10405"/>
                  <a:gd name="connsiteX6" fmla="*/ 7447 w 10000"/>
                  <a:gd name="connsiteY6" fmla="*/ 9756 h 10405"/>
                  <a:gd name="connsiteX7" fmla="*/ 5106 w 10000"/>
                  <a:gd name="connsiteY7" fmla="*/ 10403 h 10405"/>
                  <a:gd name="connsiteX8" fmla="*/ 2500 w 10000"/>
                  <a:gd name="connsiteY8" fmla="*/ 10000 h 10405"/>
                  <a:gd name="connsiteX9" fmla="*/ 0 w 10000"/>
                  <a:gd name="connsiteY9" fmla="*/ 8903 h 10405"/>
                  <a:gd name="connsiteX10" fmla="*/ 0 w 10000"/>
                  <a:gd name="connsiteY10" fmla="*/ 127 h 10405"/>
                  <a:gd name="connsiteX0" fmla="*/ 0 w 10000"/>
                  <a:gd name="connsiteY0" fmla="*/ 147 h 10425"/>
                  <a:gd name="connsiteX1" fmla="*/ 2500 w 10000"/>
                  <a:gd name="connsiteY1" fmla="*/ 1244 h 10425"/>
                  <a:gd name="connsiteX2" fmla="*/ 5053 w 10000"/>
                  <a:gd name="connsiteY2" fmla="*/ 2148 h 10425"/>
                  <a:gd name="connsiteX3" fmla="*/ 7500 w 10000"/>
                  <a:gd name="connsiteY3" fmla="*/ 1301 h 10425"/>
                  <a:gd name="connsiteX4" fmla="*/ 10000 w 10000"/>
                  <a:gd name="connsiteY4" fmla="*/ 147 h 10425"/>
                  <a:gd name="connsiteX5" fmla="*/ 10000 w 10000"/>
                  <a:gd name="connsiteY5" fmla="*/ 8923 h 10425"/>
                  <a:gd name="connsiteX6" fmla="*/ 7447 w 10000"/>
                  <a:gd name="connsiteY6" fmla="*/ 9776 h 10425"/>
                  <a:gd name="connsiteX7" fmla="*/ 5106 w 10000"/>
                  <a:gd name="connsiteY7" fmla="*/ 10423 h 10425"/>
                  <a:gd name="connsiteX8" fmla="*/ 2500 w 10000"/>
                  <a:gd name="connsiteY8" fmla="*/ 10020 h 10425"/>
                  <a:gd name="connsiteX9" fmla="*/ 0 w 10000"/>
                  <a:gd name="connsiteY9" fmla="*/ 8923 h 10425"/>
                  <a:gd name="connsiteX10" fmla="*/ 0 w 10000"/>
                  <a:gd name="connsiteY10" fmla="*/ 147 h 10425"/>
                  <a:gd name="connsiteX0" fmla="*/ 131 w 10000"/>
                  <a:gd name="connsiteY0" fmla="*/ 0 h 11325"/>
                  <a:gd name="connsiteX1" fmla="*/ 2500 w 10000"/>
                  <a:gd name="connsiteY1" fmla="*/ 2144 h 11325"/>
                  <a:gd name="connsiteX2" fmla="*/ 5053 w 10000"/>
                  <a:gd name="connsiteY2" fmla="*/ 3048 h 11325"/>
                  <a:gd name="connsiteX3" fmla="*/ 7500 w 10000"/>
                  <a:gd name="connsiteY3" fmla="*/ 2201 h 11325"/>
                  <a:gd name="connsiteX4" fmla="*/ 10000 w 10000"/>
                  <a:gd name="connsiteY4" fmla="*/ 1047 h 11325"/>
                  <a:gd name="connsiteX5" fmla="*/ 10000 w 10000"/>
                  <a:gd name="connsiteY5" fmla="*/ 9823 h 11325"/>
                  <a:gd name="connsiteX6" fmla="*/ 7447 w 10000"/>
                  <a:gd name="connsiteY6" fmla="*/ 10676 h 11325"/>
                  <a:gd name="connsiteX7" fmla="*/ 5106 w 10000"/>
                  <a:gd name="connsiteY7" fmla="*/ 11323 h 11325"/>
                  <a:gd name="connsiteX8" fmla="*/ 2500 w 10000"/>
                  <a:gd name="connsiteY8" fmla="*/ 10920 h 11325"/>
                  <a:gd name="connsiteX9" fmla="*/ 0 w 10000"/>
                  <a:gd name="connsiteY9" fmla="*/ 9823 h 11325"/>
                  <a:gd name="connsiteX10" fmla="*/ 131 w 10000"/>
                  <a:gd name="connsiteY10" fmla="*/ 0 h 11325"/>
                  <a:gd name="connsiteX0" fmla="*/ 131 w 10040"/>
                  <a:gd name="connsiteY0" fmla="*/ 0 h 11325"/>
                  <a:gd name="connsiteX1" fmla="*/ 2500 w 10040"/>
                  <a:gd name="connsiteY1" fmla="*/ 2144 h 11325"/>
                  <a:gd name="connsiteX2" fmla="*/ 5053 w 10040"/>
                  <a:gd name="connsiteY2" fmla="*/ 3048 h 11325"/>
                  <a:gd name="connsiteX3" fmla="*/ 7500 w 10040"/>
                  <a:gd name="connsiteY3" fmla="*/ 2201 h 11325"/>
                  <a:gd name="connsiteX4" fmla="*/ 10040 w 10040"/>
                  <a:gd name="connsiteY4" fmla="*/ 237 h 11325"/>
                  <a:gd name="connsiteX5" fmla="*/ 10000 w 10040"/>
                  <a:gd name="connsiteY5" fmla="*/ 9823 h 11325"/>
                  <a:gd name="connsiteX6" fmla="*/ 7447 w 10040"/>
                  <a:gd name="connsiteY6" fmla="*/ 10676 h 11325"/>
                  <a:gd name="connsiteX7" fmla="*/ 5106 w 10040"/>
                  <a:gd name="connsiteY7" fmla="*/ 11323 h 11325"/>
                  <a:gd name="connsiteX8" fmla="*/ 2500 w 10040"/>
                  <a:gd name="connsiteY8" fmla="*/ 10920 h 11325"/>
                  <a:gd name="connsiteX9" fmla="*/ 0 w 10040"/>
                  <a:gd name="connsiteY9" fmla="*/ 9823 h 11325"/>
                  <a:gd name="connsiteX10" fmla="*/ 131 w 10040"/>
                  <a:gd name="connsiteY10" fmla="*/ 0 h 11325"/>
                  <a:gd name="connsiteX0" fmla="*/ 131 w 10299"/>
                  <a:gd name="connsiteY0" fmla="*/ 0 h 11325"/>
                  <a:gd name="connsiteX1" fmla="*/ 2500 w 10299"/>
                  <a:gd name="connsiteY1" fmla="*/ 2144 h 11325"/>
                  <a:gd name="connsiteX2" fmla="*/ 5053 w 10299"/>
                  <a:gd name="connsiteY2" fmla="*/ 3048 h 11325"/>
                  <a:gd name="connsiteX3" fmla="*/ 7500 w 10299"/>
                  <a:gd name="connsiteY3" fmla="*/ 2201 h 11325"/>
                  <a:gd name="connsiteX4" fmla="*/ 10040 w 10299"/>
                  <a:gd name="connsiteY4" fmla="*/ 237 h 11325"/>
                  <a:gd name="connsiteX5" fmla="*/ 10000 w 10299"/>
                  <a:gd name="connsiteY5" fmla="*/ 9823 h 11325"/>
                  <a:gd name="connsiteX6" fmla="*/ 7447 w 10299"/>
                  <a:gd name="connsiteY6" fmla="*/ 10676 h 11325"/>
                  <a:gd name="connsiteX7" fmla="*/ 5106 w 10299"/>
                  <a:gd name="connsiteY7" fmla="*/ 11323 h 11325"/>
                  <a:gd name="connsiteX8" fmla="*/ 2500 w 10299"/>
                  <a:gd name="connsiteY8" fmla="*/ 10920 h 11325"/>
                  <a:gd name="connsiteX9" fmla="*/ 0 w 10299"/>
                  <a:gd name="connsiteY9" fmla="*/ 9823 h 11325"/>
                  <a:gd name="connsiteX10" fmla="*/ 131 w 10299"/>
                  <a:gd name="connsiteY10" fmla="*/ 0 h 11325"/>
                  <a:gd name="connsiteX0" fmla="*/ 632 w 10800"/>
                  <a:gd name="connsiteY0" fmla="*/ 0 h 11325"/>
                  <a:gd name="connsiteX1" fmla="*/ 3001 w 10800"/>
                  <a:gd name="connsiteY1" fmla="*/ 2144 h 11325"/>
                  <a:gd name="connsiteX2" fmla="*/ 5554 w 10800"/>
                  <a:gd name="connsiteY2" fmla="*/ 3048 h 11325"/>
                  <a:gd name="connsiteX3" fmla="*/ 8001 w 10800"/>
                  <a:gd name="connsiteY3" fmla="*/ 2201 h 11325"/>
                  <a:gd name="connsiteX4" fmla="*/ 10541 w 10800"/>
                  <a:gd name="connsiteY4" fmla="*/ 237 h 11325"/>
                  <a:gd name="connsiteX5" fmla="*/ 10501 w 10800"/>
                  <a:gd name="connsiteY5" fmla="*/ 9823 h 11325"/>
                  <a:gd name="connsiteX6" fmla="*/ 7948 w 10800"/>
                  <a:gd name="connsiteY6" fmla="*/ 10676 h 11325"/>
                  <a:gd name="connsiteX7" fmla="*/ 5607 w 10800"/>
                  <a:gd name="connsiteY7" fmla="*/ 11323 h 11325"/>
                  <a:gd name="connsiteX8" fmla="*/ 3001 w 10800"/>
                  <a:gd name="connsiteY8" fmla="*/ 10920 h 11325"/>
                  <a:gd name="connsiteX9" fmla="*/ 501 w 10800"/>
                  <a:gd name="connsiteY9" fmla="*/ 9823 h 11325"/>
                  <a:gd name="connsiteX10" fmla="*/ 632 w 10800"/>
                  <a:gd name="connsiteY10" fmla="*/ 0 h 11325"/>
                  <a:gd name="connsiteX0" fmla="*/ 997 w 11165"/>
                  <a:gd name="connsiteY0" fmla="*/ 0 h 11325"/>
                  <a:gd name="connsiteX1" fmla="*/ 3366 w 11165"/>
                  <a:gd name="connsiteY1" fmla="*/ 2144 h 11325"/>
                  <a:gd name="connsiteX2" fmla="*/ 5919 w 11165"/>
                  <a:gd name="connsiteY2" fmla="*/ 3048 h 11325"/>
                  <a:gd name="connsiteX3" fmla="*/ 8366 w 11165"/>
                  <a:gd name="connsiteY3" fmla="*/ 2201 h 11325"/>
                  <a:gd name="connsiteX4" fmla="*/ 10906 w 11165"/>
                  <a:gd name="connsiteY4" fmla="*/ 237 h 11325"/>
                  <a:gd name="connsiteX5" fmla="*/ 10866 w 11165"/>
                  <a:gd name="connsiteY5" fmla="*/ 9823 h 11325"/>
                  <a:gd name="connsiteX6" fmla="*/ 8313 w 11165"/>
                  <a:gd name="connsiteY6" fmla="*/ 10676 h 11325"/>
                  <a:gd name="connsiteX7" fmla="*/ 5972 w 11165"/>
                  <a:gd name="connsiteY7" fmla="*/ 11323 h 11325"/>
                  <a:gd name="connsiteX8" fmla="*/ 3366 w 11165"/>
                  <a:gd name="connsiteY8" fmla="*/ 10920 h 11325"/>
                  <a:gd name="connsiteX9" fmla="*/ 866 w 11165"/>
                  <a:gd name="connsiteY9" fmla="*/ 9823 h 11325"/>
                  <a:gd name="connsiteX10" fmla="*/ 997 w 11165"/>
                  <a:gd name="connsiteY10" fmla="*/ 0 h 11325"/>
                  <a:gd name="connsiteX0" fmla="*/ 997 w 11472"/>
                  <a:gd name="connsiteY0" fmla="*/ 0 h 11325"/>
                  <a:gd name="connsiteX1" fmla="*/ 3366 w 11472"/>
                  <a:gd name="connsiteY1" fmla="*/ 2144 h 11325"/>
                  <a:gd name="connsiteX2" fmla="*/ 5919 w 11472"/>
                  <a:gd name="connsiteY2" fmla="*/ 3048 h 11325"/>
                  <a:gd name="connsiteX3" fmla="*/ 8366 w 11472"/>
                  <a:gd name="connsiteY3" fmla="*/ 2201 h 11325"/>
                  <a:gd name="connsiteX4" fmla="*/ 10906 w 11472"/>
                  <a:gd name="connsiteY4" fmla="*/ 237 h 11325"/>
                  <a:gd name="connsiteX5" fmla="*/ 10866 w 11472"/>
                  <a:gd name="connsiteY5" fmla="*/ 9823 h 11325"/>
                  <a:gd name="connsiteX6" fmla="*/ 8313 w 11472"/>
                  <a:gd name="connsiteY6" fmla="*/ 10676 h 11325"/>
                  <a:gd name="connsiteX7" fmla="*/ 5972 w 11472"/>
                  <a:gd name="connsiteY7" fmla="*/ 11323 h 11325"/>
                  <a:gd name="connsiteX8" fmla="*/ 3366 w 11472"/>
                  <a:gd name="connsiteY8" fmla="*/ 10920 h 11325"/>
                  <a:gd name="connsiteX9" fmla="*/ 866 w 11472"/>
                  <a:gd name="connsiteY9" fmla="*/ 9823 h 11325"/>
                  <a:gd name="connsiteX10" fmla="*/ 997 w 11472"/>
                  <a:gd name="connsiteY10" fmla="*/ 0 h 11325"/>
                  <a:gd name="connsiteX0" fmla="*/ 997 w 11464"/>
                  <a:gd name="connsiteY0" fmla="*/ 0 h 11325"/>
                  <a:gd name="connsiteX1" fmla="*/ 3366 w 11464"/>
                  <a:gd name="connsiteY1" fmla="*/ 2144 h 11325"/>
                  <a:gd name="connsiteX2" fmla="*/ 5919 w 11464"/>
                  <a:gd name="connsiteY2" fmla="*/ 3048 h 11325"/>
                  <a:gd name="connsiteX3" fmla="*/ 8366 w 11464"/>
                  <a:gd name="connsiteY3" fmla="*/ 2201 h 11325"/>
                  <a:gd name="connsiteX4" fmla="*/ 10906 w 11464"/>
                  <a:gd name="connsiteY4" fmla="*/ 237 h 11325"/>
                  <a:gd name="connsiteX5" fmla="*/ 10852 w 11464"/>
                  <a:gd name="connsiteY5" fmla="*/ 8139 h 11325"/>
                  <a:gd name="connsiteX6" fmla="*/ 8313 w 11464"/>
                  <a:gd name="connsiteY6" fmla="*/ 10676 h 11325"/>
                  <a:gd name="connsiteX7" fmla="*/ 5972 w 11464"/>
                  <a:gd name="connsiteY7" fmla="*/ 11323 h 11325"/>
                  <a:gd name="connsiteX8" fmla="*/ 3366 w 11464"/>
                  <a:gd name="connsiteY8" fmla="*/ 10920 h 11325"/>
                  <a:gd name="connsiteX9" fmla="*/ 866 w 11464"/>
                  <a:gd name="connsiteY9" fmla="*/ 9823 h 11325"/>
                  <a:gd name="connsiteX10" fmla="*/ 997 w 11464"/>
                  <a:gd name="connsiteY10" fmla="*/ 0 h 11325"/>
                  <a:gd name="connsiteX0" fmla="*/ 1169 w 11636"/>
                  <a:gd name="connsiteY0" fmla="*/ 0 h 11325"/>
                  <a:gd name="connsiteX1" fmla="*/ 3538 w 11636"/>
                  <a:gd name="connsiteY1" fmla="*/ 2144 h 11325"/>
                  <a:gd name="connsiteX2" fmla="*/ 6091 w 11636"/>
                  <a:gd name="connsiteY2" fmla="*/ 3048 h 11325"/>
                  <a:gd name="connsiteX3" fmla="*/ 8538 w 11636"/>
                  <a:gd name="connsiteY3" fmla="*/ 2201 h 11325"/>
                  <a:gd name="connsiteX4" fmla="*/ 11078 w 11636"/>
                  <a:gd name="connsiteY4" fmla="*/ 237 h 11325"/>
                  <a:gd name="connsiteX5" fmla="*/ 11024 w 11636"/>
                  <a:gd name="connsiteY5" fmla="*/ 8139 h 11325"/>
                  <a:gd name="connsiteX6" fmla="*/ 8485 w 11636"/>
                  <a:gd name="connsiteY6" fmla="*/ 10676 h 11325"/>
                  <a:gd name="connsiteX7" fmla="*/ 6144 w 11636"/>
                  <a:gd name="connsiteY7" fmla="*/ 11323 h 11325"/>
                  <a:gd name="connsiteX8" fmla="*/ 3538 w 11636"/>
                  <a:gd name="connsiteY8" fmla="*/ 10920 h 11325"/>
                  <a:gd name="connsiteX9" fmla="*/ 726 w 11636"/>
                  <a:gd name="connsiteY9" fmla="*/ 7997 h 11325"/>
                  <a:gd name="connsiteX10" fmla="*/ 1169 w 11636"/>
                  <a:gd name="connsiteY10" fmla="*/ 0 h 11325"/>
                  <a:gd name="connsiteX0" fmla="*/ 927 w 11394"/>
                  <a:gd name="connsiteY0" fmla="*/ 0 h 11325"/>
                  <a:gd name="connsiteX1" fmla="*/ 3296 w 11394"/>
                  <a:gd name="connsiteY1" fmla="*/ 2144 h 11325"/>
                  <a:gd name="connsiteX2" fmla="*/ 5849 w 11394"/>
                  <a:gd name="connsiteY2" fmla="*/ 3048 h 11325"/>
                  <a:gd name="connsiteX3" fmla="*/ 8296 w 11394"/>
                  <a:gd name="connsiteY3" fmla="*/ 2201 h 11325"/>
                  <a:gd name="connsiteX4" fmla="*/ 10836 w 11394"/>
                  <a:gd name="connsiteY4" fmla="*/ 237 h 11325"/>
                  <a:gd name="connsiteX5" fmla="*/ 10782 w 11394"/>
                  <a:gd name="connsiteY5" fmla="*/ 8139 h 11325"/>
                  <a:gd name="connsiteX6" fmla="*/ 8243 w 11394"/>
                  <a:gd name="connsiteY6" fmla="*/ 10676 h 11325"/>
                  <a:gd name="connsiteX7" fmla="*/ 5902 w 11394"/>
                  <a:gd name="connsiteY7" fmla="*/ 11323 h 11325"/>
                  <a:gd name="connsiteX8" fmla="*/ 3296 w 11394"/>
                  <a:gd name="connsiteY8" fmla="*/ 10920 h 11325"/>
                  <a:gd name="connsiteX9" fmla="*/ 484 w 11394"/>
                  <a:gd name="connsiteY9" fmla="*/ 7997 h 11325"/>
                  <a:gd name="connsiteX10" fmla="*/ 927 w 11394"/>
                  <a:gd name="connsiteY10" fmla="*/ 0 h 11325"/>
                  <a:gd name="connsiteX0" fmla="*/ 927 w 11394"/>
                  <a:gd name="connsiteY0" fmla="*/ 0 h 11324"/>
                  <a:gd name="connsiteX1" fmla="*/ 3296 w 11394"/>
                  <a:gd name="connsiteY1" fmla="*/ 2144 h 11324"/>
                  <a:gd name="connsiteX2" fmla="*/ 5849 w 11394"/>
                  <a:gd name="connsiteY2" fmla="*/ 3048 h 11324"/>
                  <a:gd name="connsiteX3" fmla="*/ 8296 w 11394"/>
                  <a:gd name="connsiteY3" fmla="*/ 2201 h 11324"/>
                  <a:gd name="connsiteX4" fmla="*/ 10836 w 11394"/>
                  <a:gd name="connsiteY4" fmla="*/ 237 h 11324"/>
                  <a:gd name="connsiteX5" fmla="*/ 10782 w 11394"/>
                  <a:gd name="connsiteY5" fmla="*/ 8139 h 11324"/>
                  <a:gd name="connsiteX6" fmla="*/ 8243 w 11394"/>
                  <a:gd name="connsiteY6" fmla="*/ 10676 h 11324"/>
                  <a:gd name="connsiteX7" fmla="*/ 5902 w 11394"/>
                  <a:gd name="connsiteY7" fmla="*/ 11323 h 11324"/>
                  <a:gd name="connsiteX8" fmla="*/ 3154 w 11394"/>
                  <a:gd name="connsiteY8" fmla="*/ 10883 h 11324"/>
                  <a:gd name="connsiteX9" fmla="*/ 484 w 11394"/>
                  <a:gd name="connsiteY9" fmla="*/ 7997 h 11324"/>
                  <a:gd name="connsiteX10" fmla="*/ 927 w 11394"/>
                  <a:gd name="connsiteY10" fmla="*/ 0 h 11324"/>
                  <a:gd name="connsiteX0" fmla="*/ 927 w 11394"/>
                  <a:gd name="connsiteY0" fmla="*/ 0 h 11324"/>
                  <a:gd name="connsiteX1" fmla="*/ 3296 w 11394"/>
                  <a:gd name="connsiteY1" fmla="*/ 2144 h 11324"/>
                  <a:gd name="connsiteX2" fmla="*/ 5849 w 11394"/>
                  <a:gd name="connsiteY2" fmla="*/ 3048 h 11324"/>
                  <a:gd name="connsiteX3" fmla="*/ 8296 w 11394"/>
                  <a:gd name="connsiteY3" fmla="*/ 2201 h 11324"/>
                  <a:gd name="connsiteX4" fmla="*/ 10836 w 11394"/>
                  <a:gd name="connsiteY4" fmla="*/ 237 h 11324"/>
                  <a:gd name="connsiteX5" fmla="*/ 10782 w 11394"/>
                  <a:gd name="connsiteY5" fmla="*/ 8139 h 11324"/>
                  <a:gd name="connsiteX6" fmla="*/ 8243 w 11394"/>
                  <a:gd name="connsiteY6" fmla="*/ 10676 h 11324"/>
                  <a:gd name="connsiteX7" fmla="*/ 5902 w 11394"/>
                  <a:gd name="connsiteY7" fmla="*/ 11323 h 11324"/>
                  <a:gd name="connsiteX8" fmla="*/ 3154 w 11394"/>
                  <a:gd name="connsiteY8" fmla="*/ 10883 h 11324"/>
                  <a:gd name="connsiteX9" fmla="*/ 484 w 11394"/>
                  <a:gd name="connsiteY9" fmla="*/ 7997 h 11324"/>
                  <a:gd name="connsiteX10" fmla="*/ 927 w 11394"/>
                  <a:gd name="connsiteY10" fmla="*/ 0 h 11324"/>
                  <a:gd name="connsiteX0" fmla="*/ 927 w 11394"/>
                  <a:gd name="connsiteY0" fmla="*/ 0 h 11324"/>
                  <a:gd name="connsiteX1" fmla="*/ 3296 w 11394"/>
                  <a:gd name="connsiteY1" fmla="*/ 2144 h 11324"/>
                  <a:gd name="connsiteX2" fmla="*/ 5849 w 11394"/>
                  <a:gd name="connsiteY2" fmla="*/ 3048 h 11324"/>
                  <a:gd name="connsiteX3" fmla="*/ 8296 w 11394"/>
                  <a:gd name="connsiteY3" fmla="*/ 2201 h 11324"/>
                  <a:gd name="connsiteX4" fmla="*/ 10836 w 11394"/>
                  <a:gd name="connsiteY4" fmla="*/ 237 h 11324"/>
                  <a:gd name="connsiteX5" fmla="*/ 10782 w 11394"/>
                  <a:gd name="connsiteY5" fmla="*/ 8139 h 11324"/>
                  <a:gd name="connsiteX6" fmla="*/ 8243 w 11394"/>
                  <a:gd name="connsiteY6" fmla="*/ 10676 h 11324"/>
                  <a:gd name="connsiteX7" fmla="*/ 5902 w 11394"/>
                  <a:gd name="connsiteY7" fmla="*/ 11323 h 11324"/>
                  <a:gd name="connsiteX8" fmla="*/ 3154 w 11394"/>
                  <a:gd name="connsiteY8" fmla="*/ 10883 h 11324"/>
                  <a:gd name="connsiteX9" fmla="*/ 484 w 11394"/>
                  <a:gd name="connsiteY9" fmla="*/ 7997 h 11324"/>
                  <a:gd name="connsiteX10" fmla="*/ 927 w 11394"/>
                  <a:gd name="connsiteY10" fmla="*/ 0 h 11324"/>
                  <a:gd name="connsiteX0" fmla="*/ 927 w 11365"/>
                  <a:gd name="connsiteY0" fmla="*/ 0 h 11324"/>
                  <a:gd name="connsiteX1" fmla="*/ 3296 w 11365"/>
                  <a:gd name="connsiteY1" fmla="*/ 2144 h 11324"/>
                  <a:gd name="connsiteX2" fmla="*/ 5849 w 11365"/>
                  <a:gd name="connsiteY2" fmla="*/ 3048 h 11324"/>
                  <a:gd name="connsiteX3" fmla="*/ 8296 w 11365"/>
                  <a:gd name="connsiteY3" fmla="*/ 2201 h 11324"/>
                  <a:gd name="connsiteX4" fmla="*/ 10836 w 11365"/>
                  <a:gd name="connsiteY4" fmla="*/ 237 h 11324"/>
                  <a:gd name="connsiteX5" fmla="*/ 10782 w 11365"/>
                  <a:gd name="connsiteY5" fmla="*/ 8139 h 11324"/>
                  <a:gd name="connsiteX6" fmla="*/ 8243 w 11365"/>
                  <a:gd name="connsiteY6" fmla="*/ 10676 h 11324"/>
                  <a:gd name="connsiteX7" fmla="*/ 5902 w 11365"/>
                  <a:gd name="connsiteY7" fmla="*/ 11323 h 11324"/>
                  <a:gd name="connsiteX8" fmla="*/ 3154 w 11365"/>
                  <a:gd name="connsiteY8" fmla="*/ 10883 h 11324"/>
                  <a:gd name="connsiteX9" fmla="*/ 484 w 11365"/>
                  <a:gd name="connsiteY9" fmla="*/ 7997 h 11324"/>
                  <a:gd name="connsiteX10" fmla="*/ 927 w 11365"/>
                  <a:gd name="connsiteY10" fmla="*/ 0 h 11324"/>
                  <a:gd name="connsiteX0" fmla="*/ 927 w 11365"/>
                  <a:gd name="connsiteY0" fmla="*/ 0 h 11461"/>
                  <a:gd name="connsiteX1" fmla="*/ 3296 w 11365"/>
                  <a:gd name="connsiteY1" fmla="*/ 2144 h 11461"/>
                  <a:gd name="connsiteX2" fmla="*/ 5849 w 11365"/>
                  <a:gd name="connsiteY2" fmla="*/ 3048 h 11461"/>
                  <a:gd name="connsiteX3" fmla="*/ 8296 w 11365"/>
                  <a:gd name="connsiteY3" fmla="*/ 2201 h 11461"/>
                  <a:gd name="connsiteX4" fmla="*/ 10836 w 11365"/>
                  <a:gd name="connsiteY4" fmla="*/ 237 h 11461"/>
                  <a:gd name="connsiteX5" fmla="*/ 10782 w 11365"/>
                  <a:gd name="connsiteY5" fmla="*/ 8139 h 11461"/>
                  <a:gd name="connsiteX6" fmla="*/ 8243 w 11365"/>
                  <a:gd name="connsiteY6" fmla="*/ 10676 h 11461"/>
                  <a:gd name="connsiteX7" fmla="*/ 5927 w 11365"/>
                  <a:gd name="connsiteY7" fmla="*/ 11460 h 11461"/>
                  <a:gd name="connsiteX8" fmla="*/ 3154 w 11365"/>
                  <a:gd name="connsiteY8" fmla="*/ 10883 h 11461"/>
                  <a:gd name="connsiteX9" fmla="*/ 484 w 11365"/>
                  <a:gd name="connsiteY9" fmla="*/ 7997 h 11461"/>
                  <a:gd name="connsiteX10" fmla="*/ 927 w 11365"/>
                  <a:gd name="connsiteY10" fmla="*/ 0 h 11461"/>
                  <a:gd name="connsiteX0" fmla="*/ 927 w 11365"/>
                  <a:gd name="connsiteY0" fmla="*/ 0 h 11462"/>
                  <a:gd name="connsiteX1" fmla="*/ 3296 w 11365"/>
                  <a:gd name="connsiteY1" fmla="*/ 2144 h 11462"/>
                  <a:gd name="connsiteX2" fmla="*/ 5849 w 11365"/>
                  <a:gd name="connsiteY2" fmla="*/ 3048 h 11462"/>
                  <a:gd name="connsiteX3" fmla="*/ 8296 w 11365"/>
                  <a:gd name="connsiteY3" fmla="*/ 2201 h 11462"/>
                  <a:gd name="connsiteX4" fmla="*/ 10836 w 11365"/>
                  <a:gd name="connsiteY4" fmla="*/ 237 h 11462"/>
                  <a:gd name="connsiteX5" fmla="*/ 10782 w 11365"/>
                  <a:gd name="connsiteY5" fmla="*/ 8139 h 11462"/>
                  <a:gd name="connsiteX6" fmla="*/ 8243 w 11365"/>
                  <a:gd name="connsiteY6" fmla="*/ 10676 h 11462"/>
                  <a:gd name="connsiteX7" fmla="*/ 5927 w 11365"/>
                  <a:gd name="connsiteY7" fmla="*/ 11460 h 11462"/>
                  <a:gd name="connsiteX8" fmla="*/ 3154 w 11365"/>
                  <a:gd name="connsiteY8" fmla="*/ 10883 h 11462"/>
                  <a:gd name="connsiteX9" fmla="*/ 484 w 11365"/>
                  <a:gd name="connsiteY9" fmla="*/ 7997 h 11462"/>
                  <a:gd name="connsiteX10" fmla="*/ 927 w 11365"/>
                  <a:gd name="connsiteY10" fmla="*/ 0 h 11462"/>
                  <a:gd name="connsiteX0" fmla="*/ 876 w 11314"/>
                  <a:gd name="connsiteY0" fmla="*/ 0 h 11462"/>
                  <a:gd name="connsiteX1" fmla="*/ 3245 w 11314"/>
                  <a:gd name="connsiteY1" fmla="*/ 2144 h 11462"/>
                  <a:gd name="connsiteX2" fmla="*/ 5798 w 11314"/>
                  <a:gd name="connsiteY2" fmla="*/ 3048 h 11462"/>
                  <a:gd name="connsiteX3" fmla="*/ 8245 w 11314"/>
                  <a:gd name="connsiteY3" fmla="*/ 2201 h 11462"/>
                  <a:gd name="connsiteX4" fmla="*/ 10785 w 11314"/>
                  <a:gd name="connsiteY4" fmla="*/ 237 h 11462"/>
                  <a:gd name="connsiteX5" fmla="*/ 10731 w 11314"/>
                  <a:gd name="connsiteY5" fmla="*/ 8139 h 11462"/>
                  <a:gd name="connsiteX6" fmla="*/ 8192 w 11314"/>
                  <a:gd name="connsiteY6" fmla="*/ 10676 h 11462"/>
                  <a:gd name="connsiteX7" fmla="*/ 5876 w 11314"/>
                  <a:gd name="connsiteY7" fmla="*/ 11460 h 11462"/>
                  <a:gd name="connsiteX8" fmla="*/ 3103 w 11314"/>
                  <a:gd name="connsiteY8" fmla="*/ 10883 h 11462"/>
                  <a:gd name="connsiteX9" fmla="*/ 539 w 11314"/>
                  <a:gd name="connsiteY9" fmla="*/ 7538 h 11462"/>
                  <a:gd name="connsiteX10" fmla="*/ 876 w 11314"/>
                  <a:gd name="connsiteY10" fmla="*/ 0 h 11462"/>
                  <a:gd name="connsiteX0" fmla="*/ 802 w 11240"/>
                  <a:gd name="connsiteY0" fmla="*/ 0 h 11462"/>
                  <a:gd name="connsiteX1" fmla="*/ 3171 w 11240"/>
                  <a:gd name="connsiteY1" fmla="*/ 2144 h 11462"/>
                  <a:gd name="connsiteX2" fmla="*/ 5724 w 11240"/>
                  <a:gd name="connsiteY2" fmla="*/ 3048 h 11462"/>
                  <a:gd name="connsiteX3" fmla="*/ 8171 w 11240"/>
                  <a:gd name="connsiteY3" fmla="*/ 2201 h 11462"/>
                  <a:gd name="connsiteX4" fmla="*/ 10711 w 11240"/>
                  <a:gd name="connsiteY4" fmla="*/ 237 h 11462"/>
                  <a:gd name="connsiteX5" fmla="*/ 10657 w 11240"/>
                  <a:gd name="connsiteY5" fmla="*/ 8139 h 11462"/>
                  <a:gd name="connsiteX6" fmla="*/ 8118 w 11240"/>
                  <a:gd name="connsiteY6" fmla="*/ 10676 h 11462"/>
                  <a:gd name="connsiteX7" fmla="*/ 5802 w 11240"/>
                  <a:gd name="connsiteY7" fmla="*/ 11460 h 11462"/>
                  <a:gd name="connsiteX8" fmla="*/ 3029 w 11240"/>
                  <a:gd name="connsiteY8" fmla="*/ 10883 h 11462"/>
                  <a:gd name="connsiteX9" fmla="*/ 465 w 11240"/>
                  <a:gd name="connsiteY9" fmla="*/ 7538 h 11462"/>
                  <a:gd name="connsiteX10" fmla="*/ 802 w 11240"/>
                  <a:gd name="connsiteY10" fmla="*/ 0 h 11462"/>
                  <a:gd name="connsiteX0" fmla="*/ 731 w 11169"/>
                  <a:gd name="connsiteY0" fmla="*/ 0 h 11462"/>
                  <a:gd name="connsiteX1" fmla="*/ 3100 w 11169"/>
                  <a:gd name="connsiteY1" fmla="*/ 2144 h 11462"/>
                  <a:gd name="connsiteX2" fmla="*/ 5653 w 11169"/>
                  <a:gd name="connsiteY2" fmla="*/ 3048 h 11462"/>
                  <a:gd name="connsiteX3" fmla="*/ 8100 w 11169"/>
                  <a:gd name="connsiteY3" fmla="*/ 2201 h 11462"/>
                  <a:gd name="connsiteX4" fmla="*/ 10640 w 11169"/>
                  <a:gd name="connsiteY4" fmla="*/ 237 h 11462"/>
                  <a:gd name="connsiteX5" fmla="*/ 10586 w 11169"/>
                  <a:gd name="connsiteY5" fmla="*/ 8139 h 11462"/>
                  <a:gd name="connsiteX6" fmla="*/ 8047 w 11169"/>
                  <a:gd name="connsiteY6" fmla="*/ 10676 h 11462"/>
                  <a:gd name="connsiteX7" fmla="*/ 5731 w 11169"/>
                  <a:gd name="connsiteY7" fmla="*/ 11460 h 11462"/>
                  <a:gd name="connsiteX8" fmla="*/ 2958 w 11169"/>
                  <a:gd name="connsiteY8" fmla="*/ 10883 h 11462"/>
                  <a:gd name="connsiteX9" fmla="*/ 394 w 11169"/>
                  <a:gd name="connsiteY9" fmla="*/ 7538 h 11462"/>
                  <a:gd name="connsiteX10" fmla="*/ 731 w 11169"/>
                  <a:gd name="connsiteY10" fmla="*/ 0 h 11462"/>
                  <a:gd name="connsiteX0" fmla="*/ 731 w 11046"/>
                  <a:gd name="connsiteY0" fmla="*/ 0 h 11462"/>
                  <a:gd name="connsiteX1" fmla="*/ 3100 w 11046"/>
                  <a:gd name="connsiteY1" fmla="*/ 2144 h 11462"/>
                  <a:gd name="connsiteX2" fmla="*/ 5653 w 11046"/>
                  <a:gd name="connsiteY2" fmla="*/ 3048 h 11462"/>
                  <a:gd name="connsiteX3" fmla="*/ 8100 w 11046"/>
                  <a:gd name="connsiteY3" fmla="*/ 2201 h 11462"/>
                  <a:gd name="connsiteX4" fmla="*/ 10640 w 11046"/>
                  <a:gd name="connsiteY4" fmla="*/ 237 h 11462"/>
                  <a:gd name="connsiteX5" fmla="*/ 10586 w 11046"/>
                  <a:gd name="connsiteY5" fmla="*/ 8139 h 11462"/>
                  <a:gd name="connsiteX6" fmla="*/ 8047 w 11046"/>
                  <a:gd name="connsiteY6" fmla="*/ 10676 h 11462"/>
                  <a:gd name="connsiteX7" fmla="*/ 5731 w 11046"/>
                  <a:gd name="connsiteY7" fmla="*/ 11460 h 11462"/>
                  <a:gd name="connsiteX8" fmla="*/ 2958 w 11046"/>
                  <a:gd name="connsiteY8" fmla="*/ 10883 h 11462"/>
                  <a:gd name="connsiteX9" fmla="*/ 394 w 11046"/>
                  <a:gd name="connsiteY9" fmla="*/ 7538 h 11462"/>
                  <a:gd name="connsiteX10" fmla="*/ 731 w 11046"/>
                  <a:gd name="connsiteY10" fmla="*/ 0 h 1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046" h="11462">
                    <a:moveTo>
                      <a:pt x="731" y="0"/>
                    </a:moveTo>
                    <a:cubicBezTo>
                      <a:pt x="731" y="606"/>
                      <a:pt x="2280" y="1636"/>
                      <a:pt x="3100" y="2144"/>
                    </a:cubicBezTo>
                    <a:cubicBezTo>
                      <a:pt x="3920" y="2652"/>
                      <a:pt x="4820" y="3038"/>
                      <a:pt x="5653" y="3048"/>
                    </a:cubicBezTo>
                    <a:cubicBezTo>
                      <a:pt x="6486" y="3058"/>
                      <a:pt x="7269" y="2670"/>
                      <a:pt x="8100" y="2201"/>
                    </a:cubicBezTo>
                    <a:cubicBezTo>
                      <a:pt x="8931" y="1732"/>
                      <a:pt x="10640" y="-368"/>
                      <a:pt x="10640" y="237"/>
                    </a:cubicBezTo>
                    <a:cubicBezTo>
                      <a:pt x="10855" y="1927"/>
                      <a:pt x="11464" y="3318"/>
                      <a:pt x="10586" y="8139"/>
                    </a:cubicBezTo>
                    <a:cubicBezTo>
                      <a:pt x="10158" y="8738"/>
                      <a:pt x="8856" y="10123"/>
                      <a:pt x="8047" y="10676"/>
                    </a:cubicBezTo>
                    <a:cubicBezTo>
                      <a:pt x="7238" y="11229"/>
                      <a:pt x="6579" y="11426"/>
                      <a:pt x="5731" y="11460"/>
                    </a:cubicBezTo>
                    <a:cubicBezTo>
                      <a:pt x="4883" y="11494"/>
                      <a:pt x="4402" y="11225"/>
                      <a:pt x="2958" y="10883"/>
                    </a:cubicBezTo>
                    <a:cubicBezTo>
                      <a:pt x="1618" y="10373"/>
                      <a:pt x="394" y="8144"/>
                      <a:pt x="394" y="7538"/>
                    </a:cubicBezTo>
                    <a:cubicBezTo>
                      <a:pt x="94" y="5252"/>
                      <a:pt x="-460" y="2026"/>
                      <a:pt x="731" y="0"/>
                    </a:cubicBezTo>
                    <a:close/>
                  </a:path>
                </a:pathLst>
              </a:custGeom>
              <a:solidFill>
                <a:srgbClr val="51241E">
                  <a:alpha val="67059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4FE83E48-3AE4-5CF8-7A45-16D2988837BA}"/>
                </a:ext>
              </a:extLst>
            </p:cNvPr>
            <p:cNvGrpSpPr/>
            <p:nvPr/>
          </p:nvGrpSpPr>
          <p:grpSpPr>
            <a:xfrm rot="21419762">
              <a:off x="6062168" y="1476295"/>
              <a:ext cx="1241429" cy="1261036"/>
              <a:chOff x="6126127" y="1551491"/>
              <a:chExt cx="1241429" cy="1261036"/>
            </a:xfrm>
          </p:grpSpPr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265F87BF-611F-839E-90EA-4D149631AF4A}"/>
                  </a:ext>
                </a:extLst>
              </p:cNvPr>
              <p:cNvGrpSpPr/>
              <p:nvPr/>
            </p:nvGrpSpPr>
            <p:grpSpPr>
              <a:xfrm>
                <a:off x="6247261" y="1551491"/>
                <a:ext cx="1120295" cy="1250404"/>
                <a:chOff x="6247261" y="1551491"/>
                <a:chExt cx="1120295" cy="1250404"/>
              </a:xfrm>
            </p:grpSpPr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EA60D5B7-5D2B-ED88-8842-DA6EA802E5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3255" y="1574669"/>
                  <a:ext cx="813227" cy="1220491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6981E011-F30E-7D32-924F-88E8239266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2695" y="1960690"/>
                  <a:ext cx="773215" cy="831200"/>
                </a:xfrm>
                <a:prstGeom prst="line">
                  <a:avLst/>
                </a:prstGeom>
                <a:ln>
                  <a:solidFill>
                    <a:srgbClr val="CFC8F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10C77CBF-FCAF-6141-3FBE-CF4FB86D05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0208" y="1695920"/>
                  <a:ext cx="1048137" cy="1097103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5A7D832C-DBF9-391A-5450-25428D486C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3218" y="1551491"/>
                  <a:ext cx="695600" cy="1248769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E2BD1F02-FA34-A55B-7933-166C74DE18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3218" y="2041517"/>
                  <a:ext cx="864829" cy="750373"/>
                </a:xfrm>
                <a:prstGeom prst="line">
                  <a:avLst/>
                </a:prstGeom>
                <a:ln>
                  <a:solidFill>
                    <a:srgbClr val="88A1E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1ED9573F-AF0E-5148-64D0-EB95A9B09F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0208" y="1977221"/>
                  <a:ext cx="1058282" cy="824674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93814243-CE8A-3CAD-BF92-9508FD91AB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0208" y="1888450"/>
                  <a:ext cx="725560" cy="907051"/>
                </a:xfrm>
                <a:prstGeom prst="line">
                  <a:avLst/>
                </a:prstGeom>
                <a:ln>
                  <a:solidFill>
                    <a:srgbClr val="88A1E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4D139F54-3398-D3A5-8389-C8CB4CD825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6205" y="1822333"/>
                  <a:ext cx="576804" cy="969717"/>
                </a:xfrm>
                <a:prstGeom prst="line">
                  <a:avLst/>
                </a:prstGeom>
                <a:ln>
                  <a:solidFill>
                    <a:srgbClr val="88A1E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C2F75ED1-F80E-3607-F831-79BA028D8C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6205" y="1996575"/>
                  <a:ext cx="532269" cy="795315"/>
                </a:xfrm>
                <a:prstGeom prst="line">
                  <a:avLst/>
                </a:prstGeom>
                <a:ln>
                  <a:solidFill>
                    <a:srgbClr val="CFC8F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9EF7B58A-A9B6-544A-2EAE-E70ED7B12C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47746" y="1882056"/>
                  <a:ext cx="1119810" cy="916472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455034E1-9A22-ABF8-25E8-A9EDB6B57E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47261" y="1552315"/>
                  <a:ext cx="749657" cy="1239648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>
                  <a:extLst>
                    <a:ext uri="{FF2B5EF4-FFF2-40B4-BE49-F238E27FC236}">
                      <a16:creationId xmlns:a16="http://schemas.microsoft.com/office/drawing/2014/main" id="{11220F92-9CF0-E758-959E-42F6620837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47261" y="1653236"/>
                  <a:ext cx="936604" cy="1145034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7EDC9E2B-83D9-FD8E-6015-E37125A836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2335" y="1671881"/>
                  <a:ext cx="983713" cy="1121629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A21393AE-2A3A-777F-BBB6-91A0DF022DD7}"/>
                  </a:ext>
                </a:extLst>
              </p:cNvPr>
              <p:cNvGrpSpPr/>
              <p:nvPr/>
            </p:nvGrpSpPr>
            <p:grpSpPr>
              <a:xfrm rot="4481505" flipH="1">
                <a:off x="6121605" y="1584403"/>
                <a:ext cx="1232646" cy="1223601"/>
                <a:chOff x="6063234" y="1574669"/>
                <a:chExt cx="1428224" cy="1223601"/>
              </a:xfrm>
            </p:grpSpPr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32704E2D-D3B0-3143-8437-7C29722F79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3255" y="1574669"/>
                  <a:ext cx="813227" cy="1220491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98B5035E-81A4-BFD3-70C3-7B95BE1A13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2695" y="1960690"/>
                  <a:ext cx="773215" cy="831200"/>
                </a:xfrm>
                <a:prstGeom prst="line">
                  <a:avLst/>
                </a:prstGeom>
                <a:ln>
                  <a:solidFill>
                    <a:srgbClr val="CFC8F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D964B0AA-7F82-048F-25BB-50F39CB3B9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481505" flipH="1" flipV="1">
                  <a:off x="6014772" y="1631398"/>
                  <a:ext cx="1113926" cy="1017001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33ADE78E-7933-39F8-FC3F-664692B531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481505" flipH="1" flipV="1">
                  <a:off x="6139607" y="1600783"/>
                  <a:ext cx="1023317" cy="1149927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E4308D0D-63C3-C1AF-72F0-F4F7C467E3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481505" flipH="1" flipV="1">
                  <a:off x="6420683" y="1766445"/>
                  <a:ext cx="618402" cy="1184527"/>
                </a:xfrm>
                <a:prstGeom prst="line">
                  <a:avLst/>
                </a:prstGeom>
                <a:ln>
                  <a:solidFill>
                    <a:srgbClr val="88A1E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469A7D22-0F94-8146-9F91-85DCE30FB4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481505" flipH="1" flipV="1">
                  <a:off x="6509629" y="1676098"/>
                  <a:ext cx="605678" cy="1357980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60A3CAB5-C05A-C910-5D59-29F02A07F3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481505" flipH="1" flipV="1">
                  <a:off x="6262366" y="1743936"/>
                  <a:ext cx="788810" cy="1093212"/>
                </a:xfrm>
                <a:prstGeom prst="line">
                  <a:avLst/>
                </a:prstGeom>
                <a:ln>
                  <a:solidFill>
                    <a:srgbClr val="88A1E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C951EC30-254F-3856-F289-E5D479DD3E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6205" y="1822333"/>
                  <a:ext cx="576804" cy="969717"/>
                </a:xfrm>
                <a:prstGeom prst="line">
                  <a:avLst/>
                </a:prstGeom>
                <a:ln>
                  <a:solidFill>
                    <a:srgbClr val="88A1E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1D3CD55E-5DC3-6A70-A2B3-6D72E0BCC2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481505" flipH="1" flipV="1">
                  <a:off x="6201212" y="2018755"/>
                  <a:ext cx="641913" cy="755083"/>
                </a:xfrm>
                <a:prstGeom prst="line">
                  <a:avLst/>
                </a:prstGeom>
                <a:ln>
                  <a:solidFill>
                    <a:srgbClr val="CFC8F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9F51139E-3D75-9B97-27C7-4405401859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481505" flipH="1" flipV="1">
                  <a:off x="6370855" y="1534717"/>
                  <a:ext cx="842866" cy="1396465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41051F97-175D-754B-7424-C88252579D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4481505" flipH="1" flipV="1">
                  <a:off x="6111169" y="1589114"/>
                  <a:ext cx="1062039" cy="1145985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F9ECCE10-2EAF-762D-9DC9-16A532BDC3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47261" y="1653236"/>
                  <a:ext cx="936604" cy="1145034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AD07E4D7-FBE8-F78A-3B06-F957EC49E9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2335" y="1671881"/>
                  <a:ext cx="983713" cy="1121629"/>
                </a:xfrm>
                <a:prstGeom prst="line">
                  <a:avLst/>
                </a:prstGeom>
                <a:ln>
                  <a:solidFill>
                    <a:srgbClr val="314E9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2992FB3C-F69E-90A0-EB76-CA9CDCF1EB2B}"/>
              </a:ext>
            </a:extLst>
          </p:cNvPr>
          <p:cNvGrpSpPr/>
          <p:nvPr/>
        </p:nvGrpSpPr>
        <p:grpSpPr>
          <a:xfrm>
            <a:off x="4840140" y="4303038"/>
            <a:ext cx="4995701" cy="1753566"/>
            <a:chOff x="6573701" y="1627812"/>
            <a:chExt cx="4995701" cy="1753566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A6B141BB-CAA8-3113-8C11-814DFEA9205A}"/>
                </a:ext>
              </a:extLst>
            </p:cNvPr>
            <p:cNvGrpSpPr/>
            <p:nvPr/>
          </p:nvGrpSpPr>
          <p:grpSpPr>
            <a:xfrm>
              <a:off x="8772134" y="1627812"/>
              <a:ext cx="2797268" cy="1753566"/>
              <a:chOff x="4736071" y="4580386"/>
              <a:chExt cx="2548543" cy="1597644"/>
            </a:xfrm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0E930A9D-7417-4584-A700-44A67F58596F}"/>
                  </a:ext>
                </a:extLst>
              </p:cNvPr>
              <p:cNvGrpSpPr/>
              <p:nvPr/>
            </p:nvGrpSpPr>
            <p:grpSpPr>
              <a:xfrm>
                <a:off x="4736071" y="4923190"/>
                <a:ext cx="2548543" cy="1254840"/>
                <a:chOff x="4736071" y="4923190"/>
                <a:chExt cx="2548543" cy="1254840"/>
              </a:xfrm>
            </p:grpSpPr>
            <p:cxnSp>
              <p:nvCxnSpPr>
                <p:cNvPr id="85" name="Straight Arrow Connector 84">
                  <a:extLst>
                    <a:ext uri="{FF2B5EF4-FFF2-40B4-BE49-F238E27FC236}">
                      <a16:creationId xmlns:a16="http://schemas.microsoft.com/office/drawing/2014/main" id="{C2E86151-D883-D824-17C7-9A5F704A2698}"/>
                    </a:ext>
                  </a:extLst>
                </p:cNvPr>
                <p:cNvCxnSpPr/>
                <p:nvPr/>
              </p:nvCxnSpPr>
              <p:spPr>
                <a:xfrm>
                  <a:off x="5014062" y="5865035"/>
                  <a:ext cx="2270552" cy="0"/>
                </a:xfrm>
                <a:prstGeom prst="straightConnector1">
                  <a:avLst/>
                </a:prstGeom>
                <a:ln w="25400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Arrow Connector 85">
                  <a:extLst>
                    <a:ext uri="{FF2B5EF4-FFF2-40B4-BE49-F238E27FC236}">
                      <a16:creationId xmlns:a16="http://schemas.microsoft.com/office/drawing/2014/main" id="{54BEF7EA-C783-7EEF-BB20-61392DE668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17685" y="4945380"/>
                  <a:ext cx="0" cy="919655"/>
                </a:xfrm>
                <a:prstGeom prst="straightConnector1">
                  <a:avLst/>
                </a:prstGeom>
                <a:ln w="25400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4F6FF2B8-7AD6-DA8F-4499-6DD19E3890CF}"/>
                    </a:ext>
                  </a:extLst>
                </p:cNvPr>
                <p:cNvSpPr/>
                <p:nvPr/>
              </p:nvSpPr>
              <p:spPr>
                <a:xfrm>
                  <a:off x="5101154" y="4958681"/>
                  <a:ext cx="2089574" cy="610372"/>
                </a:xfrm>
                <a:custGeom>
                  <a:avLst/>
                  <a:gdLst>
                    <a:gd name="connsiteX0" fmla="*/ 0 w 2174240"/>
                    <a:gd name="connsiteY0" fmla="*/ 462390 h 641883"/>
                    <a:gd name="connsiteX1" fmla="*/ 568960 w 2174240"/>
                    <a:gd name="connsiteY1" fmla="*/ 472550 h 641883"/>
                    <a:gd name="connsiteX2" fmla="*/ 795867 w 2174240"/>
                    <a:gd name="connsiteY2" fmla="*/ 188070 h 641883"/>
                    <a:gd name="connsiteX3" fmla="*/ 887307 w 2174240"/>
                    <a:gd name="connsiteY3" fmla="*/ 39057 h 641883"/>
                    <a:gd name="connsiteX4" fmla="*/ 982133 w 2174240"/>
                    <a:gd name="connsiteY4" fmla="*/ 5190 h 641883"/>
                    <a:gd name="connsiteX5" fmla="*/ 1053253 w 2174240"/>
                    <a:gd name="connsiteY5" fmla="*/ 127110 h 641883"/>
                    <a:gd name="connsiteX6" fmla="*/ 1124373 w 2174240"/>
                    <a:gd name="connsiteY6" fmla="*/ 364177 h 641883"/>
                    <a:gd name="connsiteX7" fmla="*/ 1161627 w 2174240"/>
                    <a:gd name="connsiteY7" fmla="*/ 489483 h 641883"/>
                    <a:gd name="connsiteX8" fmla="*/ 1276773 w 2174240"/>
                    <a:gd name="connsiteY8" fmla="*/ 499643 h 641883"/>
                    <a:gd name="connsiteX9" fmla="*/ 1466427 w 2174240"/>
                    <a:gd name="connsiteY9" fmla="*/ 530123 h 641883"/>
                    <a:gd name="connsiteX10" fmla="*/ 1754293 w 2174240"/>
                    <a:gd name="connsiteY10" fmla="*/ 574150 h 641883"/>
                    <a:gd name="connsiteX11" fmla="*/ 2174240 w 2174240"/>
                    <a:gd name="connsiteY11" fmla="*/ 641883 h 641883"/>
                    <a:gd name="connsiteX12" fmla="*/ 2174240 w 2174240"/>
                    <a:gd name="connsiteY12" fmla="*/ 641883 h 641883"/>
                    <a:gd name="connsiteX0" fmla="*/ 0 w 2174240"/>
                    <a:gd name="connsiteY0" fmla="*/ 462390 h 641883"/>
                    <a:gd name="connsiteX1" fmla="*/ 568960 w 2174240"/>
                    <a:gd name="connsiteY1" fmla="*/ 472550 h 641883"/>
                    <a:gd name="connsiteX2" fmla="*/ 795867 w 2174240"/>
                    <a:gd name="connsiteY2" fmla="*/ 188070 h 641883"/>
                    <a:gd name="connsiteX3" fmla="*/ 887307 w 2174240"/>
                    <a:gd name="connsiteY3" fmla="*/ 39057 h 641883"/>
                    <a:gd name="connsiteX4" fmla="*/ 982133 w 2174240"/>
                    <a:gd name="connsiteY4" fmla="*/ 5190 h 641883"/>
                    <a:gd name="connsiteX5" fmla="*/ 1053253 w 2174240"/>
                    <a:gd name="connsiteY5" fmla="*/ 127110 h 641883"/>
                    <a:gd name="connsiteX6" fmla="*/ 1124373 w 2174240"/>
                    <a:gd name="connsiteY6" fmla="*/ 364177 h 641883"/>
                    <a:gd name="connsiteX7" fmla="*/ 1212427 w 2174240"/>
                    <a:gd name="connsiteY7" fmla="*/ 364176 h 641883"/>
                    <a:gd name="connsiteX8" fmla="*/ 1276773 w 2174240"/>
                    <a:gd name="connsiteY8" fmla="*/ 499643 h 641883"/>
                    <a:gd name="connsiteX9" fmla="*/ 1466427 w 2174240"/>
                    <a:gd name="connsiteY9" fmla="*/ 530123 h 641883"/>
                    <a:gd name="connsiteX10" fmla="*/ 1754293 w 2174240"/>
                    <a:gd name="connsiteY10" fmla="*/ 574150 h 641883"/>
                    <a:gd name="connsiteX11" fmla="*/ 2174240 w 2174240"/>
                    <a:gd name="connsiteY11" fmla="*/ 641883 h 641883"/>
                    <a:gd name="connsiteX12" fmla="*/ 2174240 w 2174240"/>
                    <a:gd name="connsiteY12" fmla="*/ 641883 h 641883"/>
                    <a:gd name="connsiteX0" fmla="*/ 0 w 2174240"/>
                    <a:gd name="connsiteY0" fmla="*/ 462390 h 641883"/>
                    <a:gd name="connsiteX1" fmla="*/ 568960 w 2174240"/>
                    <a:gd name="connsiteY1" fmla="*/ 472550 h 641883"/>
                    <a:gd name="connsiteX2" fmla="*/ 795867 w 2174240"/>
                    <a:gd name="connsiteY2" fmla="*/ 188070 h 641883"/>
                    <a:gd name="connsiteX3" fmla="*/ 887307 w 2174240"/>
                    <a:gd name="connsiteY3" fmla="*/ 39057 h 641883"/>
                    <a:gd name="connsiteX4" fmla="*/ 982133 w 2174240"/>
                    <a:gd name="connsiteY4" fmla="*/ 5190 h 641883"/>
                    <a:gd name="connsiteX5" fmla="*/ 1053253 w 2174240"/>
                    <a:gd name="connsiteY5" fmla="*/ 127110 h 641883"/>
                    <a:gd name="connsiteX6" fmla="*/ 1158240 w 2174240"/>
                    <a:gd name="connsiteY6" fmla="*/ 269350 h 641883"/>
                    <a:gd name="connsiteX7" fmla="*/ 1212427 w 2174240"/>
                    <a:gd name="connsiteY7" fmla="*/ 364176 h 641883"/>
                    <a:gd name="connsiteX8" fmla="*/ 1276773 w 2174240"/>
                    <a:gd name="connsiteY8" fmla="*/ 499643 h 641883"/>
                    <a:gd name="connsiteX9" fmla="*/ 1466427 w 2174240"/>
                    <a:gd name="connsiteY9" fmla="*/ 530123 h 641883"/>
                    <a:gd name="connsiteX10" fmla="*/ 1754293 w 2174240"/>
                    <a:gd name="connsiteY10" fmla="*/ 574150 h 641883"/>
                    <a:gd name="connsiteX11" fmla="*/ 2174240 w 2174240"/>
                    <a:gd name="connsiteY11" fmla="*/ 641883 h 641883"/>
                    <a:gd name="connsiteX12" fmla="*/ 2174240 w 2174240"/>
                    <a:gd name="connsiteY12" fmla="*/ 641883 h 641883"/>
                    <a:gd name="connsiteX0" fmla="*/ 0 w 2174240"/>
                    <a:gd name="connsiteY0" fmla="*/ 462390 h 641883"/>
                    <a:gd name="connsiteX1" fmla="*/ 568960 w 2174240"/>
                    <a:gd name="connsiteY1" fmla="*/ 472550 h 641883"/>
                    <a:gd name="connsiteX2" fmla="*/ 795867 w 2174240"/>
                    <a:gd name="connsiteY2" fmla="*/ 188070 h 641883"/>
                    <a:gd name="connsiteX3" fmla="*/ 887307 w 2174240"/>
                    <a:gd name="connsiteY3" fmla="*/ 39057 h 641883"/>
                    <a:gd name="connsiteX4" fmla="*/ 982133 w 2174240"/>
                    <a:gd name="connsiteY4" fmla="*/ 5190 h 641883"/>
                    <a:gd name="connsiteX5" fmla="*/ 1053253 w 2174240"/>
                    <a:gd name="connsiteY5" fmla="*/ 127110 h 641883"/>
                    <a:gd name="connsiteX6" fmla="*/ 1158240 w 2174240"/>
                    <a:gd name="connsiteY6" fmla="*/ 269350 h 641883"/>
                    <a:gd name="connsiteX7" fmla="*/ 1212427 w 2174240"/>
                    <a:gd name="connsiteY7" fmla="*/ 364176 h 641883"/>
                    <a:gd name="connsiteX8" fmla="*/ 1347893 w 2174240"/>
                    <a:gd name="connsiteY8" fmla="*/ 411590 h 641883"/>
                    <a:gd name="connsiteX9" fmla="*/ 1466427 w 2174240"/>
                    <a:gd name="connsiteY9" fmla="*/ 530123 h 641883"/>
                    <a:gd name="connsiteX10" fmla="*/ 1754293 w 2174240"/>
                    <a:gd name="connsiteY10" fmla="*/ 574150 h 641883"/>
                    <a:gd name="connsiteX11" fmla="*/ 2174240 w 2174240"/>
                    <a:gd name="connsiteY11" fmla="*/ 641883 h 641883"/>
                    <a:gd name="connsiteX12" fmla="*/ 2174240 w 2174240"/>
                    <a:gd name="connsiteY12" fmla="*/ 641883 h 641883"/>
                    <a:gd name="connsiteX0" fmla="*/ 0 w 2174240"/>
                    <a:gd name="connsiteY0" fmla="*/ 462390 h 641883"/>
                    <a:gd name="connsiteX1" fmla="*/ 568960 w 2174240"/>
                    <a:gd name="connsiteY1" fmla="*/ 472550 h 641883"/>
                    <a:gd name="connsiteX2" fmla="*/ 795867 w 2174240"/>
                    <a:gd name="connsiteY2" fmla="*/ 188070 h 641883"/>
                    <a:gd name="connsiteX3" fmla="*/ 887307 w 2174240"/>
                    <a:gd name="connsiteY3" fmla="*/ 39057 h 641883"/>
                    <a:gd name="connsiteX4" fmla="*/ 982133 w 2174240"/>
                    <a:gd name="connsiteY4" fmla="*/ 5190 h 641883"/>
                    <a:gd name="connsiteX5" fmla="*/ 1053253 w 2174240"/>
                    <a:gd name="connsiteY5" fmla="*/ 127110 h 641883"/>
                    <a:gd name="connsiteX6" fmla="*/ 1158240 w 2174240"/>
                    <a:gd name="connsiteY6" fmla="*/ 269350 h 641883"/>
                    <a:gd name="connsiteX7" fmla="*/ 1232747 w 2174240"/>
                    <a:gd name="connsiteY7" fmla="*/ 326922 h 641883"/>
                    <a:gd name="connsiteX8" fmla="*/ 1347893 w 2174240"/>
                    <a:gd name="connsiteY8" fmla="*/ 411590 h 641883"/>
                    <a:gd name="connsiteX9" fmla="*/ 1466427 w 2174240"/>
                    <a:gd name="connsiteY9" fmla="*/ 530123 h 641883"/>
                    <a:gd name="connsiteX10" fmla="*/ 1754293 w 2174240"/>
                    <a:gd name="connsiteY10" fmla="*/ 574150 h 641883"/>
                    <a:gd name="connsiteX11" fmla="*/ 2174240 w 2174240"/>
                    <a:gd name="connsiteY11" fmla="*/ 641883 h 641883"/>
                    <a:gd name="connsiteX12" fmla="*/ 2174240 w 2174240"/>
                    <a:gd name="connsiteY12" fmla="*/ 641883 h 641883"/>
                    <a:gd name="connsiteX0" fmla="*/ 0 w 2174240"/>
                    <a:gd name="connsiteY0" fmla="*/ 462390 h 641883"/>
                    <a:gd name="connsiteX1" fmla="*/ 568960 w 2174240"/>
                    <a:gd name="connsiteY1" fmla="*/ 472550 h 641883"/>
                    <a:gd name="connsiteX2" fmla="*/ 795867 w 2174240"/>
                    <a:gd name="connsiteY2" fmla="*/ 188070 h 641883"/>
                    <a:gd name="connsiteX3" fmla="*/ 887307 w 2174240"/>
                    <a:gd name="connsiteY3" fmla="*/ 39057 h 641883"/>
                    <a:gd name="connsiteX4" fmla="*/ 982133 w 2174240"/>
                    <a:gd name="connsiteY4" fmla="*/ 5190 h 641883"/>
                    <a:gd name="connsiteX5" fmla="*/ 1053253 w 2174240"/>
                    <a:gd name="connsiteY5" fmla="*/ 127110 h 641883"/>
                    <a:gd name="connsiteX6" fmla="*/ 1158240 w 2174240"/>
                    <a:gd name="connsiteY6" fmla="*/ 269350 h 641883"/>
                    <a:gd name="connsiteX7" fmla="*/ 1232747 w 2174240"/>
                    <a:gd name="connsiteY7" fmla="*/ 326922 h 641883"/>
                    <a:gd name="connsiteX8" fmla="*/ 1412239 w 2174240"/>
                    <a:gd name="connsiteY8" fmla="*/ 391270 h 641883"/>
                    <a:gd name="connsiteX9" fmla="*/ 1466427 w 2174240"/>
                    <a:gd name="connsiteY9" fmla="*/ 530123 h 641883"/>
                    <a:gd name="connsiteX10" fmla="*/ 1754293 w 2174240"/>
                    <a:gd name="connsiteY10" fmla="*/ 574150 h 641883"/>
                    <a:gd name="connsiteX11" fmla="*/ 2174240 w 2174240"/>
                    <a:gd name="connsiteY11" fmla="*/ 641883 h 641883"/>
                    <a:gd name="connsiteX12" fmla="*/ 2174240 w 2174240"/>
                    <a:gd name="connsiteY12" fmla="*/ 641883 h 641883"/>
                    <a:gd name="connsiteX0" fmla="*/ 0 w 2174240"/>
                    <a:gd name="connsiteY0" fmla="*/ 462390 h 641883"/>
                    <a:gd name="connsiteX1" fmla="*/ 568960 w 2174240"/>
                    <a:gd name="connsiteY1" fmla="*/ 472550 h 641883"/>
                    <a:gd name="connsiteX2" fmla="*/ 795867 w 2174240"/>
                    <a:gd name="connsiteY2" fmla="*/ 188070 h 641883"/>
                    <a:gd name="connsiteX3" fmla="*/ 887307 w 2174240"/>
                    <a:gd name="connsiteY3" fmla="*/ 39057 h 641883"/>
                    <a:gd name="connsiteX4" fmla="*/ 982133 w 2174240"/>
                    <a:gd name="connsiteY4" fmla="*/ 5190 h 641883"/>
                    <a:gd name="connsiteX5" fmla="*/ 1053253 w 2174240"/>
                    <a:gd name="connsiteY5" fmla="*/ 127110 h 641883"/>
                    <a:gd name="connsiteX6" fmla="*/ 1158240 w 2174240"/>
                    <a:gd name="connsiteY6" fmla="*/ 269350 h 641883"/>
                    <a:gd name="connsiteX7" fmla="*/ 1232747 w 2174240"/>
                    <a:gd name="connsiteY7" fmla="*/ 326922 h 641883"/>
                    <a:gd name="connsiteX8" fmla="*/ 1412239 w 2174240"/>
                    <a:gd name="connsiteY8" fmla="*/ 391270 h 641883"/>
                    <a:gd name="connsiteX9" fmla="*/ 1503680 w 2174240"/>
                    <a:gd name="connsiteY9" fmla="*/ 533509 h 641883"/>
                    <a:gd name="connsiteX10" fmla="*/ 1754293 w 2174240"/>
                    <a:gd name="connsiteY10" fmla="*/ 574150 h 641883"/>
                    <a:gd name="connsiteX11" fmla="*/ 2174240 w 2174240"/>
                    <a:gd name="connsiteY11" fmla="*/ 641883 h 641883"/>
                    <a:gd name="connsiteX12" fmla="*/ 2174240 w 2174240"/>
                    <a:gd name="connsiteY12" fmla="*/ 641883 h 641883"/>
                    <a:gd name="connsiteX0" fmla="*/ 0 w 2174240"/>
                    <a:gd name="connsiteY0" fmla="*/ 462390 h 641883"/>
                    <a:gd name="connsiteX1" fmla="*/ 568960 w 2174240"/>
                    <a:gd name="connsiteY1" fmla="*/ 472550 h 641883"/>
                    <a:gd name="connsiteX2" fmla="*/ 795867 w 2174240"/>
                    <a:gd name="connsiteY2" fmla="*/ 188070 h 641883"/>
                    <a:gd name="connsiteX3" fmla="*/ 887307 w 2174240"/>
                    <a:gd name="connsiteY3" fmla="*/ 39057 h 641883"/>
                    <a:gd name="connsiteX4" fmla="*/ 982133 w 2174240"/>
                    <a:gd name="connsiteY4" fmla="*/ 5190 h 641883"/>
                    <a:gd name="connsiteX5" fmla="*/ 1053253 w 2174240"/>
                    <a:gd name="connsiteY5" fmla="*/ 127110 h 641883"/>
                    <a:gd name="connsiteX6" fmla="*/ 1158240 w 2174240"/>
                    <a:gd name="connsiteY6" fmla="*/ 269350 h 641883"/>
                    <a:gd name="connsiteX7" fmla="*/ 1232747 w 2174240"/>
                    <a:gd name="connsiteY7" fmla="*/ 326922 h 641883"/>
                    <a:gd name="connsiteX8" fmla="*/ 1412239 w 2174240"/>
                    <a:gd name="connsiteY8" fmla="*/ 391270 h 641883"/>
                    <a:gd name="connsiteX9" fmla="*/ 1615440 w 2174240"/>
                    <a:gd name="connsiteY9" fmla="*/ 553829 h 641883"/>
                    <a:gd name="connsiteX10" fmla="*/ 1754293 w 2174240"/>
                    <a:gd name="connsiteY10" fmla="*/ 574150 h 641883"/>
                    <a:gd name="connsiteX11" fmla="*/ 2174240 w 2174240"/>
                    <a:gd name="connsiteY11" fmla="*/ 641883 h 641883"/>
                    <a:gd name="connsiteX12" fmla="*/ 2174240 w 2174240"/>
                    <a:gd name="connsiteY12" fmla="*/ 641883 h 641883"/>
                    <a:gd name="connsiteX0" fmla="*/ 0 w 2174240"/>
                    <a:gd name="connsiteY0" fmla="*/ 474629 h 654122"/>
                    <a:gd name="connsiteX1" fmla="*/ 568960 w 2174240"/>
                    <a:gd name="connsiteY1" fmla="*/ 484789 h 654122"/>
                    <a:gd name="connsiteX2" fmla="*/ 795867 w 2174240"/>
                    <a:gd name="connsiteY2" fmla="*/ 200309 h 654122"/>
                    <a:gd name="connsiteX3" fmla="*/ 887307 w 2174240"/>
                    <a:gd name="connsiteY3" fmla="*/ 51296 h 654122"/>
                    <a:gd name="connsiteX4" fmla="*/ 971973 w 2174240"/>
                    <a:gd name="connsiteY4" fmla="*/ 3882 h 654122"/>
                    <a:gd name="connsiteX5" fmla="*/ 1053253 w 2174240"/>
                    <a:gd name="connsiteY5" fmla="*/ 139349 h 654122"/>
                    <a:gd name="connsiteX6" fmla="*/ 1158240 w 2174240"/>
                    <a:gd name="connsiteY6" fmla="*/ 281589 h 654122"/>
                    <a:gd name="connsiteX7" fmla="*/ 1232747 w 2174240"/>
                    <a:gd name="connsiteY7" fmla="*/ 339161 h 654122"/>
                    <a:gd name="connsiteX8" fmla="*/ 1412239 w 2174240"/>
                    <a:gd name="connsiteY8" fmla="*/ 403509 h 654122"/>
                    <a:gd name="connsiteX9" fmla="*/ 1615440 w 2174240"/>
                    <a:gd name="connsiteY9" fmla="*/ 566068 h 654122"/>
                    <a:gd name="connsiteX10" fmla="*/ 1754293 w 2174240"/>
                    <a:gd name="connsiteY10" fmla="*/ 586389 h 654122"/>
                    <a:gd name="connsiteX11" fmla="*/ 2174240 w 2174240"/>
                    <a:gd name="connsiteY11" fmla="*/ 654122 h 654122"/>
                    <a:gd name="connsiteX12" fmla="*/ 2174240 w 2174240"/>
                    <a:gd name="connsiteY12" fmla="*/ 654122 h 654122"/>
                    <a:gd name="connsiteX0" fmla="*/ 0 w 2174240"/>
                    <a:gd name="connsiteY0" fmla="*/ 471401 h 650894"/>
                    <a:gd name="connsiteX1" fmla="*/ 568960 w 2174240"/>
                    <a:gd name="connsiteY1" fmla="*/ 481561 h 650894"/>
                    <a:gd name="connsiteX2" fmla="*/ 795867 w 2174240"/>
                    <a:gd name="connsiteY2" fmla="*/ 197081 h 650894"/>
                    <a:gd name="connsiteX3" fmla="*/ 887307 w 2174240"/>
                    <a:gd name="connsiteY3" fmla="*/ 48068 h 650894"/>
                    <a:gd name="connsiteX4" fmla="*/ 971973 w 2174240"/>
                    <a:gd name="connsiteY4" fmla="*/ 654 h 650894"/>
                    <a:gd name="connsiteX5" fmla="*/ 1053253 w 2174240"/>
                    <a:gd name="connsiteY5" fmla="*/ 136121 h 650894"/>
                    <a:gd name="connsiteX6" fmla="*/ 1158240 w 2174240"/>
                    <a:gd name="connsiteY6" fmla="*/ 278361 h 650894"/>
                    <a:gd name="connsiteX7" fmla="*/ 1232747 w 2174240"/>
                    <a:gd name="connsiteY7" fmla="*/ 335933 h 650894"/>
                    <a:gd name="connsiteX8" fmla="*/ 1412239 w 2174240"/>
                    <a:gd name="connsiteY8" fmla="*/ 400281 h 650894"/>
                    <a:gd name="connsiteX9" fmla="*/ 1615440 w 2174240"/>
                    <a:gd name="connsiteY9" fmla="*/ 562840 h 650894"/>
                    <a:gd name="connsiteX10" fmla="*/ 1754293 w 2174240"/>
                    <a:gd name="connsiteY10" fmla="*/ 583161 h 650894"/>
                    <a:gd name="connsiteX11" fmla="*/ 2174240 w 2174240"/>
                    <a:gd name="connsiteY11" fmla="*/ 650894 h 650894"/>
                    <a:gd name="connsiteX12" fmla="*/ 2174240 w 2174240"/>
                    <a:gd name="connsiteY12" fmla="*/ 650894 h 650894"/>
                    <a:gd name="connsiteX0" fmla="*/ 0 w 2678854"/>
                    <a:gd name="connsiteY0" fmla="*/ 407055 h 650894"/>
                    <a:gd name="connsiteX1" fmla="*/ 1073574 w 2678854"/>
                    <a:gd name="connsiteY1" fmla="*/ 481561 h 650894"/>
                    <a:gd name="connsiteX2" fmla="*/ 1300481 w 2678854"/>
                    <a:gd name="connsiteY2" fmla="*/ 197081 h 650894"/>
                    <a:gd name="connsiteX3" fmla="*/ 1391921 w 2678854"/>
                    <a:gd name="connsiteY3" fmla="*/ 48068 h 650894"/>
                    <a:gd name="connsiteX4" fmla="*/ 1476587 w 2678854"/>
                    <a:gd name="connsiteY4" fmla="*/ 654 h 650894"/>
                    <a:gd name="connsiteX5" fmla="*/ 1557867 w 2678854"/>
                    <a:gd name="connsiteY5" fmla="*/ 136121 h 650894"/>
                    <a:gd name="connsiteX6" fmla="*/ 1662854 w 2678854"/>
                    <a:gd name="connsiteY6" fmla="*/ 278361 h 650894"/>
                    <a:gd name="connsiteX7" fmla="*/ 1737361 w 2678854"/>
                    <a:gd name="connsiteY7" fmla="*/ 335933 h 650894"/>
                    <a:gd name="connsiteX8" fmla="*/ 1916853 w 2678854"/>
                    <a:gd name="connsiteY8" fmla="*/ 400281 h 650894"/>
                    <a:gd name="connsiteX9" fmla="*/ 2120054 w 2678854"/>
                    <a:gd name="connsiteY9" fmla="*/ 562840 h 650894"/>
                    <a:gd name="connsiteX10" fmla="*/ 2258907 w 2678854"/>
                    <a:gd name="connsiteY10" fmla="*/ 583161 h 650894"/>
                    <a:gd name="connsiteX11" fmla="*/ 2678854 w 2678854"/>
                    <a:gd name="connsiteY11" fmla="*/ 650894 h 650894"/>
                    <a:gd name="connsiteX12" fmla="*/ 2678854 w 2678854"/>
                    <a:gd name="connsiteY12" fmla="*/ 650894 h 650894"/>
                    <a:gd name="connsiteX0" fmla="*/ 0 w 2678854"/>
                    <a:gd name="connsiteY0" fmla="*/ 407101 h 650940"/>
                    <a:gd name="connsiteX1" fmla="*/ 1073574 w 2678854"/>
                    <a:gd name="connsiteY1" fmla="*/ 481607 h 650940"/>
                    <a:gd name="connsiteX2" fmla="*/ 1314028 w 2678854"/>
                    <a:gd name="connsiteY2" fmla="*/ 207287 h 650940"/>
                    <a:gd name="connsiteX3" fmla="*/ 1391921 w 2678854"/>
                    <a:gd name="connsiteY3" fmla="*/ 48114 h 650940"/>
                    <a:gd name="connsiteX4" fmla="*/ 1476587 w 2678854"/>
                    <a:gd name="connsiteY4" fmla="*/ 700 h 650940"/>
                    <a:gd name="connsiteX5" fmla="*/ 1557867 w 2678854"/>
                    <a:gd name="connsiteY5" fmla="*/ 136167 h 650940"/>
                    <a:gd name="connsiteX6" fmla="*/ 1662854 w 2678854"/>
                    <a:gd name="connsiteY6" fmla="*/ 278407 h 650940"/>
                    <a:gd name="connsiteX7" fmla="*/ 1737361 w 2678854"/>
                    <a:gd name="connsiteY7" fmla="*/ 335979 h 650940"/>
                    <a:gd name="connsiteX8" fmla="*/ 1916853 w 2678854"/>
                    <a:gd name="connsiteY8" fmla="*/ 400327 h 650940"/>
                    <a:gd name="connsiteX9" fmla="*/ 2120054 w 2678854"/>
                    <a:gd name="connsiteY9" fmla="*/ 562886 h 650940"/>
                    <a:gd name="connsiteX10" fmla="*/ 2258907 w 2678854"/>
                    <a:gd name="connsiteY10" fmla="*/ 583207 h 650940"/>
                    <a:gd name="connsiteX11" fmla="*/ 2678854 w 2678854"/>
                    <a:gd name="connsiteY11" fmla="*/ 650940 h 650940"/>
                    <a:gd name="connsiteX12" fmla="*/ 2678854 w 2678854"/>
                    <a:gd name="connsiteY12" fmla="*/ 650940 h 650940"/>
                    <a:gd name="connsiteX0" fmla="*/ 0 w 2678854"/>
                    <a:gd name="connsiteY0" fmla="*/ 407101 h 650940"/>
                    <a:gd name="connsiteX1" fmla="*/ 1073574 w 2678854"/>
                    <a:gd name="connsiteY1" fmla="*/ 481607 h 650940"/>
                    <a:gd name="connsiteX2" fmla="*/ 1314028 w 2678854"/>
                    <a:gd name="connsiteY2" fmla="*/ 207287 h 650940"/>
                    <a:gd name="connsiteX3" fmla="*/ 1391921 w 2678854"/>
                    <a:gd name="connsiteY3" fmla="*/ 48114 h 650940"/>
                    <a:gd name="connsiteX4" fmla="*/ 1476587 w 2678854"/>
                    <a:gd name="connsiteY4" fmla="*/ 700 h 650940"/>
                    <a:gd name="connsiteX5" fmla="*/ 1557867 w 2678854"/>
                    <a:gd name="connsiteY5" fmla="*/ 136167 h 650940"/>
                    <a:gd name="connsiteX6" fmla="*/ 1662854 w 2678854"/>
                    <a:gd name="connsiteY6" fmla="*/ 278407 h 650940"/>
                    <a:gd name="connsiteX7" fmla="*/ 1737361 w 2678854"/>
                    <a:gd name="connsiteY7" fmla="*/ 335979 h 650940"/>
                    <a:gd name="connsiteX8" fmla="*/ 1916853 w 2678854"/>
                    <a:gd name="connsiteY8" fmla="*/ 400327 h 650940"/>
                    <a:gd name="connsiteX9" fmla="*/ 2120054 w 2678854"/>
                    <a:gd name="connsiteY9" fmla="*/ 562886 h 650940"/>
                    <a:gd name="connsiteX10" fmla="*/ 2258907 w 2678854"/>
                    <a:gd name="connsiteY10" fmla="*/ 583207 h 650940"/>
                    <a:gd name="connsiteX11" fmla="*/ 2678854 w 2678854"/>
                    <a:gd name="connsiteY11" fmla="*/ 650940 h 650940"/>
                    <a:gd name="connsiteX12" fmla="*/ 2678854 w 2678854"/>
                    <a:gd name="connsiteY12" fmla="*/ 650940 h 650940"/>
                    <a:gd name="connsiteX0" fmla="*/ 0 w 2678854"/>
                    <a:gd name="connsiteY0" fmla="*/ 407101 h 650940"/>
                    <a:gd name="connsiteX1" fmla="*/ 1073574 w 2678854"/>
                    <a:gd name="connsiteY1" fmla="*/ 481607 h 650940"/>
                    <a:gd name="connsiteX2" fmla="*/ 1314028 w 2678854"/>
                    <a:gd name="connsiteY2" fmla="*/ 207287 h 650940"/>
                    <a:gd name="connsiteX3" fmla="*/ 1391921 w 2678854"/>
                    <a:gd name="connsiteY3" fmla="*/ 48114 h 650940"/>
                    <a:gd name="connsiteX4" fmla="*/ 1459653 w 2678854"/>
                    <a:gd name="connsiteY4" fmla="*/ 700 h 650940"/>
                    <a:gd name="connsiteX5" fmla="*/ 1557867 w 2678854"/>
                    <a:gd name="connsiteY5" fmla="*/ 136167 h 650940"/>
                    <a:gd name="connsiteX6" fmla="*/ 1662854 w 2678854"/>
                    <a:gd name="connsiteY6" fmla="*/ 278407 h 650940"/>
                    <a:gd name="connsiteX7" fmla="*/ 1737361 w 2678854"/>
                    <a:gd name="connsiteY7" fmla="*/ 335979 h 650940"/>
                    <a:gd name="connsiteX8" fmla="*/ 1916853 w 2678854"/>
                    <a:gd name="connsiteY8" fmla="*/ 400327 h 650940"/>
                    <a:gd name="connsiteX9" fmla="*/ 2120054 w 2678854"/>
                    <a:gd name="connsiteY9" fmla="*/ 562886 h 650940"/>
                    <a:gd name="connsiteX10" fmla="*/ 2258907 w 2678854"/>
                    <a:gd name="connsiteY10" fmla="*/ 583207 h 650940"/>
                    <a:gd name="connsiteX11" fmla="*/ 2678854 w 2678854"/>
                    <a:gd name="connsiteY11" fmla="*/ 650940 h 650940"/>
                    <a:gd name="connsiteX12" fmla="*/ 2678854 w 2678854"/>
                    <a:gd name="connsiteY12" fmla="*/ 650940 h 650940"/>
                    <a:gd name="connsiteX0" fmla="*/ 0 w 2678854"/>
                    <a:gd name="connsiteY0" fmla="*/ 407153 h 650992"/>
                    <a:gd name="connsiteX1" fmla="*/ 1073574 w 2678854"/>
                    <a:gd name="connsiteY1" fmla="*/ 481659 h 650992"/>
                    <a:gd name="connsiteX2" fmla="*/ 1330962 w 2678854"/>
                    <a:gd name="connsiteY2" fmla="*/ 217499 h 650992"/>
                    <a:gd name="connsiteX3" fmla="*/ 1391921 w 2678854"/>
                    <a:gd name="connsiteY3" fmla="*/ 48166 h 650992"/>
                    <a:gd name="connsiteX4" fmla="*/ 1459653 w 2678854"/>
                    <a:gd name="connsiteY4" fmla="*/ 752 h 650992"/>
                    <a:gd name="connsiteX5" fmla="*/ 1557867 w 2678854"/>
                    <a:gd name="connsiteY5" fmla="*/ 136219 h 650992"/>
                    <a:gd name="connsiteX6" fmla="*/ 1662854 w 2678854"/>
                    <a:gd name="connsiteY6" fmla="*/ 278459 h 650992"/>
                    <a:gd name="connsiteX7" fmla="*/ 1737361 w 2678854"/>
                    <a:gd name="connsiteY7" fmla="*/ 336031 h 650992"/>
                    <a:gd name="connsiteX8" fmla="*/ 1916853 w 2678854"/>
                    <a:gd name="connsiteY8" fmla="*/ 400379 h 650992"/>
                    <a:gd name="connsiteX9" fmla="*/ 2120054 w 2678854"/>
                    <a:gd name="connsiteY9" fmla="*/ 562938 h 650992"/>
                    <a:gd name="connsiteX10" fmla="*/ 2258907 w 2678854"/>
                    <a:gd name="connsiteY10" fmla="*/ 583259 h 650992"/>
                    <a:gd name="connsiteX11" fmla="*/ 2678854 w 2678854"/>
                    <a:gd name="connsiteY11" fmla="*/ 650992 h 650992"/>
                    <a:gd name="connsiteX12" fmla="*/ 2678854 w 2678854"/>
                    <a:gd name="connsiteY12" fmla="*/ 650992 h 650992"/>
                    <a:gd name="connsiteX0" fmla="*/ 0 w 2678854"/>
                    <a:gd name="connsiteY0" fmla="*/ 409459 h 653298"/>
                    <a:gd name="connsiteX1" fmla="*/ 1073574 w 2678854"/>
                    <a:gd name="connsiteY1" fmla="*/ 483965 h 653298"/>
                    <a:gd name="connsiteX2" fmla="*/ 1330962 w 2678854"/>
                    <a:gd name="connsiteY2" fmla="*/ 219805 h 653298"/>
                    <a:gd name="connsiteX3" fmla="*/ 1391921 w 2678854"/>
                    <a:gd name="connsiteY3" fmla="*/ 50472 h 653298"/>
                    <a:gd name="connsiteX4" fmla="*/ 1459653 w 2678854"/>
                    <a:gd name="connsiteY4" fmla="*/ 3058 h 653298"/>
                    <a:gd name="connsiteX5" fmla="*/ 1557867 w 2678854"/>
                    <a:gd name="connsiteY5" fmla="*/ 138525 h 653298"/>
                    <a:gd name="connsiteX6" fmla="*/ 1662854 w 2678854"/>
                    <a:gd name="connsiteY6" fmla="*/ 280765 h 653298"/>
                    <a:gd name="connsiteX7" fmla="*/ 1737361 w 2678854"/>
                    <a:gd name="connsiteY7" fmla="*/ 338337 h 653298"/>
                    <a:gd name="connsiteX8" fmla="*/ 1916853 w 2678854"/>
                    <a:gd name="connsiteY8" fmla="*/ 402685 h 653298"/>
                    <a:gd name="connsiteX9" fmla="*/ 2120054 w 2678854"/>
                    <a:gd name="connsiteY9" fmla="*/ 565244 h 653298"/>
                    <a:gd name="connsiteX10" fmla="*/ 2258907 w 2678854"/>
                    <a:gd name="connsiteY10" fmla="*/ 585565 h 653298"/>
                    <a:gd name="connsiteX11" fmla="*/ 2678854 w 2678854"/>
                    <a:gd name="connsiteY11" fmla="*/ 653298 h 653298"/>
                    <a:gd name="connsiteX12" fmla="*/ 2678854 w 2678854"/>
                    <a:gd name="connsiteY12" fmla="*/ 653298 h 653298"/>
                    <a:gd name="connsiteX0" fmla="*/ 0 w 2678854"/>
                    <a:gd name="connsiteY0" fmla="*/ 409459 h 653298"/>
                    <a:gd name="connsiteX1" fmla="*/ 1073574 w 2678854"/>
                    <a:gd name="connsiteY1" fmla="*/ 483965 h 653298"/>
                    <a:gd name="connsiteX2" fmla="*/ 1330962 w 2678854"/>
                    <a:gd name="connsiteY2" fmla="*/ 219805 h 653298"/>
                    <a:gd name="connsiteX3" fmla="*/ 1391921 w 2678854"/>
                    <a:gd name="connsiteY3" fmla="*/ 50472 h 653298"/>
                    <a:gd name="connsiteX4" fmla="*/ 1459653 w 2678854"/>
                    <a:gd name="connsiteY4" fmla="*/ 3058 h 653298"/>
                    <a:gd name="connsiteX5" fmla="*/ 1557867 w 2678854"/>
                    <a:gd name="connsiteY5" fmla="*/ 138525 h 653298"/>
                    <a:gd name="connsiteX6" fmla="*/ 1662854 w 2678854"/>
                    <a:gd name="connsiteY6" fmla="*/ 280765 h 653298"/>
                    <a:gd name="connsiteX7" fmla="*/ 1737361 w 2678854"/>
                    <a:gd name="connsiteY7" fmla="*/ 338337 h 653298"/>
                    <a:gd name="connsiteX8" fmla="*/ 1916853 w 2678854"/>
                    <a:gd name="connsiteY8" fmla="*/ 402685 h 653298"/>
                    <a:gd name="connsiteX9" fmla="*/ 2120054 w 2678854"/>
                    <a:gd name="connsiteY9" fmla="*/ 565244 h 653298"/>
                    <a:gd name="connsiteX10" fmla="*/ 2258907 w 2678854"/>
                    <a:gd name="connsiteY10" fmla="*/ 585565 h 653298"/>
                    <a:gd name="connsiteX11" fmla="*/ 2678854 w 2678854"/>
                    <a:gd name="connsiteY11" fmla="*/ 653298 h 653298"/>
                    <a:gd name="connsiteX12" fmla="*/ 2435014 w 2678854"/>
                    <a:gd name="connsiteY12" fmla="*/ 612658 h 653298"/>
                    <a:gd name="connsiteX0" fmla="*/ 0 w 2468881"/>
                    <a:gd name="connsiteY0" fmla="*/ 409459 h 639751"/>
                    <a:gd name="connsiteX1" fmla="*/ 1073574 w 2468881"/>
                    <a:gd name="connsiteY1" fmla="*/ 483965 h 639751"/>
                    <a:gd name="connsiteX2" fmla="*/ 1330962 w 2468881"/>
                    <a:gd name="connsiteY2" fmla="*/ 219805 h 639751"/>
                    <a:gd name="connsiteX3" fmla="*/ 1391921 w 2468881"/>
                    <a:gd name="connsiteY3" fmla="*/ 50472 h 639751"/>
                    <a:gd name="connsiteX4" fmla="*/ 1459653 w 2468881"/>
                    <a:gd name="connsiteY4" fmla="*/ 3058 h 639751"/>
                    <a:gd name="connsiteX5" fmla="*/ 1557867 w 2468881"/>
                    <a:gd name="connsiteY5" fmla="*/ 138525 h 639751"/>
                    <a:gd name="connsiteX6" fmla="*/ 1662854 w 2468881"/>
                    <a:gd name="connsiteY6" fmla="*/ 280765 h 639751"/>
                    <a:gd name="connsiteX7" fmla="*/ 1737361 w 2468881"/>
                    <a:gd name="connsiteY7" fmla="*/ 338337 h 639751"/>
                    <a:gd name="connsiteX8" fmla="*/ 1916853 w 2468881"/>
                    <a:gd name="connsiteY8" fmla="*/ 402685 h 639751"/>
                    <a:gd name="connsiteX9" fmla="*/ 2120054 w 2468881"/>
                    <a:gd name="connsiteY9" fmla="*/ 565244 h 639751"/>
                    <a:gd name="connsiteX10" fmla="*/ 2258907 w 2468881"/>
                    <a:gd name="connsiteY10" fmla="*/ 585565 h 639751"/>
                    <a:gd name="connsiteX11" fmla="*/ 2468881 w 2468881"/>
                    <a:gd name="connsiteY11" fmla="*/ 639751 h 639751"/>
                    <a:gd name="connsiteX12" fmla="*/ 2435014 w 2468881"/>
                    <a:gd name="connsiteY12" fmla="*/ 612658 h 639751"/>
                    <a:gd name="connsiteX0" fmla="*/ 0 w 2435014"/>
                    <a:gd name="connsiteY0" fmla="*/ 409459 h 612658"/>
                    <a:gd name="connsiteX1" fmla="*/ 1073574 w 2435014"/>
                    <a:gd name="connsiteY1" fmla="*/ 483965 h 612658"/>
                    <a:gd name="connsiteX2" fmla="*/ 1330962 w 2435014"/>
                    <a:gd name="connsiteY2" fmla="*/ 219805 h 612658"/>
                    <a:gd name="connsiteX3" fmla="*/ 1391921 w 2435014"/>
                    <a:gd name="connsiteY3" fmla="*/ 50472 h 612658"/>
                    <a:gd name="connsiteX4" fmla="*/ 1459653 w 2435014"/>
                    <a:gd name="connsiteY4" fmla="*/ 3058 h 612658"/>
                    <a:gd name="connsiteX5" fmla="*/ 1557867 w 2435014"/>
                    <a:gd name="connsiteY5" fmla="*/ 138525 h 612658"/>
                    <a:gd name="connsiteX6" fmla="*/ 1662854 w 2435014"/>
                    <a:gd name="connsiteY6" fmla="*/ 280765 h 612658"/>
                    <a:gd name="connsiteX7" fmla="*/ 1737361 w 2435014"/>
                    <a:gd name="connsiteY7" fmla="*/ 338337 h 612658"/>
                    <a:gd name="connsiteX8" fmla="*/ 1916853 w 2435014"/>
                    <a:gd name="connsiteY8" fmla="*/ 402685 h 612658"/>
                    <a:gd name="connsiteX9" fmla="*/ 2120054 w 2435014"/>
                    <a:gd name="connsiteY9" fmla="*/ 565244 h 612658"/>
                    <a:gd name="connsiteX10" fmla="*/ 2258907 w 2435014"/>
                    <a:gd name="connsiteY10" fmla="*/ 585565 h 612658"/>
                    <a:gd name="connsiteX11" fmla="*/ 2374055 w 2435014"/>
                    <a:gd name="connsiteY11" fmla="*/ 605885 h 612658"/>
                    <a:gd name="connsiteX12" fmla="*/ 2435014 w 2435014"/>
                    <a:gd name="connsiteY12" fmla="*/ 612658 h 612658"/>
                    <a:gd name="connsiteX0" fmla="*/ 0 w 2435014"/>
                    <a:gd name="connsiteY0" fmla="*/ 409459 h 612658"/>
                    <a:gd name="connsiteX1" fmla="*/ 1073574 w 2435014"/>
                    <a:gd name="connsiteY1" fmla="*/ 483965 h 612658"/>
                    <a:gd name="connsiteX2" fmla="*/ 1330962 w 2435014"/>
                    <a:gd name="connsiteY2" fmla="*/ 219805 h 612658"/>
                    <a:gd name="connsiteX3" fmla="*/ 1391921 w 2435014"/>
                    <a:gd name="connsiteY3" fmla="*/ 50472 h 612658"/>
                    <a:gd name="connsiteX4" fmla="*/ 1459653 w 2435014"/>
                    <a:gd name="connsiteY4" fmla="*/ 3058 h 612658"/>
                    <a:gd name="connsiteX5" fmla="*/ 1557867 w 2435014"/>
                    <a:gd name="connsiteY5" fmla="*/ 138525 h 612658"/>
                    <a:gd name="connsiteX6" fmla="*/ 1662854 w 2435014"/>
                    <a:gd name="connsiteY6" fmla="*/ 280765 h 612658"/>
                    <a:gd name="connsiteX7" fmla="*/ 1737361 w 2435014"/>
                    <a:gd name="connsiteY7" fmla="*/ 338337 h 612658"/>
                    <a:gd name="connsiteX8" fmla="*/ 1916853 w 2435014"/>
                    <a:gd name="connsiteY8" fmla="*/ 402685 h 612658"/>
                    <a:gd name="connsiteX9" fmla="*/ 2055707 w 2435014"/>
                    <a:gd name="connsiteY9" fmla="*/ 555084 h 612658"/>
                    <a:gd name="connsiteX10" fmla="*/ 2258907 w 2435014"/>
                    <a:gd name="connsiteY10" fmla="*/ 585565 h 612658"/>
                    <a:gd name="connsiteX11" fmla="*/ 2374055 w 2435014"/>
                    <a:gd name="connsiteY11" fmla="*/ 605885 h 612658"/>
                    <a:gd name="connsiteX12" fmla="*/ 2435014 w 2435014"/>
                    <a:gd name="connsiteY12" fmla="*/ 612658 h 612658"/>
                    <a:gd name="connsiteX0" fmla="*/ 0 w 2435014"/>
                    <a:gd name="connsiteY0" fmla="*/ 409459 h 612658"/>
                    <a:gd name="connsiteX1" fmla="*/ 1073574 w 2435014"/>
                    <a:gd name="connsiteY1" fmla="*/ 483965 h 612658"/>
                    <a:gd name="connsiteX2" fmla="*/ 1330962 w 2435014"/>
                    <a:gd name="connsiteY2" fmla="*/ 219805 h 612658"/>
                    <a:gd name="connsiteX3" fmla="*/ 1391921 w 2435014"/>
                    <a:gd name="connsiteY3" fmla="*/ 50472 h 612658"/>
                    <a:gd name="connsiteX4" fmla="*/ 1459653 w 2435014"/>
                    <a:gd name="connsiteY4" fmla="*/ 3058 h 612658"/>
                    <a:gd name="connsiteX5" fmla="*/ 1557867 w 2435014"/>
                    <a:gd name="connsiteY5" fmla="*/ 138525 h 612658"/>
                    <a:gd name="connsiteX6" fmla="*/ 1662854 w 2435014"/>
                    <a:gd name="connsiteY6" fmla="*/ 280765 h 612658"/>
                    <a:gd name="connsiteX7" fmla="*/ 1737361 w 2435014"/>
                    <a:gd name="connsiteY7" fmla="*/ 338337 h 612658"/>
                    <a:gd name="connsiteX8" fmla="*/ 1916853 w 2435014"/>
                    <a:gd name="connsiteY8" fmla="*/ 402685 h 612658"/>
                    <a:gd name="connsiteX9" fmla="*/ 2055707 w 2435014"/>
                    <a:gd name="connsiteY9" fmla="*/ 538151 h 612658"/>
                    <a:gd name="connsiteX10" fmla="*/ 2258907 w 2435014"/>
                    <a:gd name="connsiteY10" fmla="*/ 585565 h 612658"/>
                    <a:gd name="connsiteX11" fmla="*/ 2374055 w 2435014"/>
                    <a:gd name="connsiteY11" fmla="*/ 605885 h 612658"/>
                    <a:gd name="connsiteX12" fmla="*/ 2435014 w 2435014"/>
                    <a:gd name="connsiteY12" fmla="*/ 612658 h 612658"/>
                    <a:gd name="connsiteX0" fmla="*/ 0 w 2435014"/>
                    <a:gd name="connsiteY0" fmla="*/ 409459 h 612658"/>
                    <a:gd name="connsiteX1" fmla="*/ 1073574 w 2435014"/>
                    <a:gd name="connsiteY1" fmla="*/ 483965 h 612658"/>
                    <a:gd name="connsiteX2" fmla="*/ 1330962 w 2435014"/>
                    <a:gd name="connsiteY2" fmla="*/ 219805 h 612658"/>
                    <a:gd name="connsiteX3" fmla="*/ 1391921 w 2435014"/>
                    <a:gd name="connsiteY3" fmla="*/ 50472 h 612658"/>
                    <a:gd name="connsiteX4" fmla="*/ 1459653 w 2435014"/>
                    <a:gd name="connsiteY4" fmla="*/ 3058 h 612658"/>
                    <a:gd name="connsiteX5" fmla="*/ 1557867 w 2435014"/>
                    <a:gd name="connsiteY5" fmla="*/ 138525 h 612658"/>
                    <a:gd name="connsiteX6" fmla="*/ 1662854 w 2435014"/>
                    <a:gd name="connsiteY6" fmla="*/ 280765 h 612658"/>
                    <a:gd name="connsiteX7" fmla="*/ 1737361 w 2435014"/>
                    <a:gd name="connsiteY7" fmla="*/ 338337 h 612658"/>
                    <a:gd name="connsiteX8" fmla="*/ 1916853 w 2435014"/>
                    <a:gd name="connsiteY8" fmla="*/ 402685 h 612658"/>
                    <a:gd name="connsiteX9" fmla="*/ 2055707 w 2435014"/>
                    <a:gd name="connsiteY9" fmla="*/ 538151 h 612658"/>
                    <a:gd name="connsiteX10" fmla="*/ 2258907 w 2435014"/>
                    <a:gd name="connsiteY10" fmla="*/ 585565 h 612658"/>
                    <a:gd name="connsiteX11" fmla="*/ 2374055 w 2435014"/>
                    <a:gd name="connsiteY11" fmla="*/ 605885 h 612658"/>
                    <a:gd name="connsiteX12" fmla="*/ 2435014 w 2435014"/>
                    <a:gd name="connsiteY12" fmla="*/ 612658 h 612658"/>
                    <a:gd name="connsiteX0" fmla="*/ 0 w 2238587"/>
                    <a:gd name="connsiteY0" fmla="*/ 436553 h 612658"/>
                    <a:gd name="connsiteX1" fmla="*/ 877147 w 2238587"/>
                    <a:gd name="connsiteY1" fmla="*/ 483965 h 612658"/>
                    <a:gd name="connsiteX2" fmla="*/ 1134535 w 2238587"/>
                    <a:gd name="connsiteY2" fmla="*/ 219805 h 612658"/>
                    <a:gd name="connsiteX3" fmla="*/ 1195494 w 2238587"/>
                    <a:gd name="connsiteY3" fmla="*/ 50472 h 612658"/>
                    <a:gd name="connsiteX4" fmla="*/ 1263226 w 2238587"/>
                    <a:gd name="connsiteY4" fmla="*/ 3058 h 612658"/>
                    <a:gd name="connsiteX5" fmla="*/ 1361440 w 2238587"/>
                    <a:gd name="connsiteY5" fmla="*/ 138525 h 612658"/>
                    <a:gd name="connsiteX6" fmla="*/ 1466427 w 2238587"/>
                    <a:gd name="connsiteY6" fmla="*/ 280765 h 612658"/>
                    <a:gd name="connsiteX7" fmla="*/ 1540934 w 2238587"/>
                    <a:gd name="connsiteY7" fmla="*/ 338337 h 612658"/>
                    <a:gd name="connsiteX8" fmla="*/ 1720426 w 2238587"/>
                    <a:gd name="connsiteY8" fmla="*/ 402685 h 612658"/>
                    <a:gd name="connsiteX9" fmla="*/ 1859280 w 2238587"/>
                    <a:gd name="connsiteY9" fmla="*/ 538151 h 612658"/>
                    <a:gd name="connsiteX10" fmla="*/ 2062480 w 2238587"/>
                    <a:gd name="connsiteY10" fmla="*/ 585565 h 612658"/>
                    <a:gd name="connsiteX11" fmla="*/ 2177628 w 2238587"/>
                    <a:gd name="connsiteY11" fmla="*/ 605885 h 612658"/>
                    <a:gd name="connsiteX12" fmla="*/ 2238587 w 2238587"/>
                    <a:gd name="connsiteY12" fmla="*/ 612658 h 612658"/>
                    <a:gd name="connsiteX0" fmla="*/ 0 w 2089574"/>
                    <a:gd name="connsiteY0" fmla="*/ 460260 h 612658"/>
                    <a:gd name="connsiteX1" fmla="*/ 728134 w 2089574"/>
                    <a:gd name="connsiteY1" fmla="*/ 483965 h 612658"/>
                    <a:gd name="connsiteX2" fmla="*/ 985522 w 2089574"/>
                    <a:gd name="connsiteY2" fmla="*/ 219805 h 612658"/>
                    <a:gd name="connsiteX3" fmla="*/ 1046481 w 2089574"/>
                    <a:gd name="connsiteY3" fmla="*/ 50472 h 612658"/>
                    <a:gd name="connsiteX4" fmla="*/ 1114213 w 2089574"/>
                    <a:gd name="connsiteY4" fmla="*/ 3058 h 612658"/>
                    <a:gd name="connsiteX5" fmla="*/ 1212427 w 2089574"/>
                    <a:gd name="connsiteY5" fmla="*/ 138525 h 612658"/>
                    <a:gd name="connsiteX6" fmla="*/ 1317414 w 2089574"/>
                    <a:gd name="connsiteY6" fmla="*/ 280765 h 612658"/>
                    <a:gd name="connsiteX7" fmla="*/ 1391921 w 2089574"/>
                    <a:gd name="connsiteY7" fmla="*/ 338337 h 612658"/>
                    <a:gd name="connsiteX8" fmla="*/ 1571413 w 2089574"/>
                    <a:gd name="connsiteY8" fmla="*/ 402685 h 612658"/>
                    <a:gd name="connsiteX9" fmla="*/ 1710267 w 2089574"/>
                    <a:gd name="connsiteY9" fmla="*/ 538151 h 612658"/>
                    <a:gd name="connsiteX10" fmla="*/ 1913467 w 2089574"/>
                    <a:gd name="connsiteY10" fmla="*/ 585565 h 612658"/>
                    <a:gd name="connsiteX11" fmla="*/ 2028615 w 2089574"/>
                    <a:gd name="connsiteY11" fmla="*/ 605885 h 612658"/>
                    <a:gd name="connsiteX12" fmla="*/ 2089574 w 2089574"/>
                    <a:gd name="connsiteY12" fmla="*/ 612658 h 612658"/>
                    <a:gd name="connsiteX0" fmla="*/ 0 w 2089574"/>
                    <a:gd name="connsiteY0" fmla="*/ 457974 h 610372"/>
                    <a:gd name="connsiteX1" fmla="*/ 728134 w 2089574"/>
                    <a:gd name="connsiteY1" fmla="*/ 481679 h 610372"/>
                    <a:gd name="connsiteX2" fmla="*/ 965202 w 2089574"/>
                    <a:gd name="connsiteY2" fmla="*/ 220906 h 610372"/>
                    <a:gd name="connsiteX3" fmla="*/ 1046481 w 2089574"/>
                    <a:gd name="connsiteY3" fmla="*/ 48186 h 610372"/>
                    <a:gd name="connsiteX4" fmla="*/ 1114213 w 2089574"/>
                    <a:gd name="connsiteY4" fmla="*/ 772 h 610372"/>
                    <a:gd name="connsiteX5" fmla="*/ 1212427 w 2089574"/>
                    <a:gd name="connsiteY5" fmla="*/ 136239 h 610372"/>
                    <a:gd name="connsiteX6" fmla="*/ 1317414 w 2089574"/>
                    <a:gd name="connsiteY6" fmla="*/ 278479 h 610372"/>
                    <a:gd name="connsiteX7" fmla="*/ 1391921 w 2089574"/>
                    <a:gd name="connsiteY7" fmla="*/ 336051 h 610372"/>
                    <a:gd name="connsiteX8" fmla="*/ 1571413 w 2089574"/>
                    <a:gd name="connsiteY8" fmla="*/ 400399 h 610372"/>
                    <a:gd name="connsiteX9" fmla="*/ 1710267 w 2089574"/>
                    <a:gd name="connsiteY9" fmla="*/ 535865 h 610372"/>
                    <a:gd name="connsiteX10" fmla="*/ 1913467 w 2089574"/>
                    <a:gd name="connsiteY10" fmla="*/ 583279 h 610372"/>
                    <a:gd name="connsiteX11" fmla="*/ 2028615 w 2089574"/>
                    <a:gd name="connsiteY11" fmla="*/ 603599 h 610372"/>
                    <a:gd name="connsiteX12" fmla="*/ 2089574 w 2089574"/>
                    <a:gd name="connsiteY12" fmla="*/ 610372 h 6103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089574" h="610372">
                      <a:moveTo>
                        <a:pt x="0" y="457974"/>
                      </a:moveTo>
                      <a:cubicBezTo>
                        <a:pt x="218158" y="485914"/>
                        <a:pt x="567267" y="521190"/>
                        <a:pt x="728134" y="481679"/>
                      </a:cubicBezTo>
                      <a:cubicBezTo>
                        <a:pt x="889001" y="442168"/>
                        <a:pt x="912144" y="357501"/>
                        <a:pt x="965202" y="220906"/>
                      </a:cubicBezTo>
                      <a:cubicBezTo>
                        <a:pt x="1018260" y="84311"/>
                        <a:pt x="1021646" y="84875"/>
                        <a:pt x="1046481" y="48186"/>
                      </a:cubicBezTo>
                      <a:cubicBezTo>
                        <a:pt x="1071316" y="11497"/>
                        <a:pt x="1073008" y="-3743"/>
                        <a:pt x="1114213" y="772"/>
                      </a:cubicBezTo>
                      <a:cubicBezTo>
                        <a:pt x="1155418" y="5287"/>
                        <a:pt x="1178560" y="89955"/>
                        <a:pt x="1212427" y="136239"/>
                      </a:cubicBezTo>
                      <a:cubicBezTo>
                        <a:pt x="1246294" y="182523"/>
                        <a:pt x="1287498" y="245177"/>
                        <a:pt x="1317414" y="278479"/>
                      </a:cubicBezTo>
                      <a:cubicBezTo>
                        <a:pt x="1347330" y="311781"/>
                        <a:pt x="1349588" y="315731"/>
                        <a:pt x="1391921" y="336051"/>
                      </a:cubicBezTo>
                      <a:cubicBezTo>
                        <a:pt x="1434254" y="356371"/>
                        <a:pt x="1518355" y="367097"/>
                        <a:pt x="1571413" y="400399"/>
                      </a:cubicBezTo>
                      <a:cubicBezTo>
                        <a:pt x="1624471" y="433701"/>
                        <a:pt x="1710267" y="535865"/>
                        <a:pt x="1710267" y="535865"/>
                      </a:cubicBezTo>
                      <a:cubicBezTo>
                        <a:pt x="1794933" y="568604"/>
                        <a:pt x="1845734" y="567474"/>
                        <a:pt x="1913467" y="583279"/>
                      </a:cubicBezTo>
                      <a:lnTo>
                        <a:pt x="2028615" y="603599"/>
                      </a:lnTo>
                      <a:lnTo>
                        <a:pt x="2089574" y="610372"/>
                      </a:lnTo>
                    </a:path>
                  </a:pathLst>
                </a:custGeom>
                <a:noFill/>
                <a:ln w="2540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SK"/>
                </a:p>
              </p:txBody>
            </p:sp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1BC40BB7-964D-9B06-9573-7ED816014AC9}"/>
                    </a:ext>
                  </a:extLst>
                </p:cNvPr>
                <p:cNvSpPr txBox="1"/>
                <p:nvPr/>
              </p:nvSpPr>
              <p:spPr>
                <a:xfrm>
                  <a:off x="6285589" y="5897620"/>
                  <a:ext cx="996099" cy="2804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SK" sz="1400">
                      <a:solidFill>
                        <a:schemeClr val="bg1"/>
                      </a:solidFill>
                      <a:ea typeface="CMU Serif Roman" panose="02000603000000000000" pitchFamily="2" charset="0"/>
                      <a:cs typeface="CMU Serif Roman" panose="02000603000000000000" pitchFamily="2" charset="0"/>
                    </a:rPr>
                    <a:t>wavelength</a:t>
                  </a:r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1F004118-D910-2BE8-64AF-C110486B500F}"/>
                    </a:ext>
                  </a:extLst>
                </p:cNvPr>
                <p:cNvSpPr txBox="1"/>
                <p:nvPr/>
              </p:nvSpPr>
              <p:spPr>
                <a:xfrm rot="16200000">
                  <a:off x="4651947" y="5007314"/>
                  <a:ext cx="448657" cy="2804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SK" sz="1400">
                      <a:solidFill>
                        <a:schemeClr val="bg1"/>
                      </a:solidFill>
                      <a:ea typeface="CMU Serif Roman" panose="02000603000000000000" pitchFamily="2" charset="0"/>
                      <a:cs typeface="CMU Serif Roman" panose="02000603000000000000" pitchFamily="2" charset="0"/>
                    </a:rPr>
                    <a:t>flux</a:t>
                  </a:r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6C57709E-915E-3851-EC22-98D8F96F91C3}"/>
                  </a:ext>
                </a:extLst>
              </p:cNvPr>
              <p:cNvGrpSpPr/>
              <p:nvPr/>
            </p:nvGrpSpPr>
            <p:grpSpPr>
              <a:xfrm>
                <a:off x="5961791" y="4580386"/>
                <a:ext cx="431364" cy="1356119"/>
                <a:chOff x="5961791" y="4580386"/>
                <a:chExt cx="431364" cy="1356119"/>
              </a:xfrm>
            </p:grpSpPr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CDF660D8-BFB7-C802-F9AC-8E42175FED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07129" y="4921422"/>
                  <a:ext cx="15642" cy="1015083"/>
                </a:xfrm>
                <a:prstGeom prst="line">
                  <a:avLst/>
                </a:prstGeom>
                <a:ln w="12700">
                  <a:solidFill>
                    <a:srgbClr val="F2A372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656E9D76-8377-30C2-0A51-A5035FD37B53}"/>
                    </a:ext>
                  </a:extLst>
                </p:cNvPr>
                <p:cNvSpPr txBox="1"/>
                <p:nvPr/>
              </p:nvSpPr>
              <p:spPr>
                <a:xfrm>
                  <a:off x="5961791" y="4580386"/>
                  <a:ext cx="431364" cy="2804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SK" sz="1400">
                      <a:solidFill>
                        <a:srgbClr val="F2A372"/>
                      </a:solidFill>
                      <a:ea typeface="CMU Serif Roman" panose="02000603000000000000" pitchFamily="2" charset="0"/>
                      <a:cs typeface="CMU Serif Roman" panose="02000603000000000000" pitchFamily="2" charset="0"/>
                    </a:rPr>
                    <a:t>Ly</a:t>
                  </a:r>
                  <a:r>
                    <a:rPr lang="en-SK" sz="1400" i="1">
                      <a:solidFill>
                        <a:srgbClr val="F2A372"/>
                      </a:solidFill>
                      <a:ea typeface="CMU SERIF ROMAN" panose="02000603000000000000" pitchFamily="2" charset="0"/>
                      <a:cs typeface="CMU SERIF ROMAN" panose="02000603000000000000" pitchFamily="2" charset="0"/>
                    </a:rPr>
                    <a:t>⍺</a:t>
                  </a:r>
                </a:p>
              </p:txBody>
            </p:sp>
          </p:grpSp>
        </p:grp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D046AF0D-3B7C-EC69-5A6B-474751E1AAC1}"/>
                </a:ext>
              </a:extLst>
            </p:cNvPr>
            <p:cNvSpPr/>
            <p:nvPr/>
          </p:nvSpPr>
          <p:spPr>
            <a:xfrm>
              <a:off x="6573701" y="2169963"/>
              <a:ext cx="2063544" cy="193779"/>
            </a:xfrm>
            <a:custGeom>
              <a:avLst/>
              <a:gdLst>
                <a:gd name="connsiteX0" fmla="*/ 0 w 1773382"/>
                <a:gd name="connsiteY0" fmla="*/ 195045 h 392367"/>
                <a:gd name="connsiteX1" fmla="*/ 96982 w 1773382"/>
                <a:gd name="connsiteY1" fmla="*/ 5700 h 392367"/>
                <a:gd name="connsiteX2" fmla="*/ 198582 w 1773382"/>
                <a:gd name="connsiteY2" fmla="*/ 389009 h 392367"/>
                <a:gd name="connsiteX3" fmla="*/ 300182 w 1773382"/>
                <a:gd name="connsiteY3" fmla="*/ 5700 h 392367"/>
                <a:gd name="connsiteX4" fmla="*/ 378691 w 1773382"/>
                <a:gd name="connsiteY4" fmla="*/ 389009 h 392367"/>
                <a:gd name="connsiteX5" fmla="*/ 484909 w 1773382"/>
                <a:gd name="connsiteY5" fmla="*/ 10318 h 392367"/>
                <a:gd name="connsiteX6" fmla="*/ 549564 w 1773382"/>
                <a:gd name="connsiteY6" fmla="*/ 384390 h 392367"/>
                <a:gd name="connsiteX7" fmla="*/ 646546 w 1773382"/>
                <a:gd name="connsiteY7" fmla="*/ 14936 h 392367"/>
                <a:gd name="connsiteX8" fmla="*/ 711200 w 1773382"/>
                <a:gd name="connsiteY8" fmla="*/ 379772 h 392367"/>
                <a:gd name="connsiteX9" fmla="*/ 785091 w 1773382"/>
                <a:gd name="connsiteY9" fmla="*/ 14936 h 392367"/>
                <a:gd name="connsiteX10" fmla="*/ 882073 w 1773382"/>
                <a:gd name="connsiteY10" fmla="*/ 379772 h 392367"/>
                <a:gd name="connsiteX11" fmla="*/ 951346 w 1773382"/>
                <a:gd name="connsiteY11" fmla="*/ 5700 h 392367"/>
                <a:gd name="connsiteX12" fmla="*/ 1048328 w 1773382"/>
                <a:gd name="connsiteY12" fmla="*/ 375154 h 392367"/>
                <a:gd name="connsiteX13" fmla="*/ 1131455 w 1773382"/>
                <a:gd name="connsiteY13" fmla="*/ 5700 h 392367"/>
                <a:gd name="connsiteX14" fmla="*/ 1233055 w 1773382"/>
                <a:gd name="connsiteY14" fmla="*/ 379772 h 392367"/>
                <a:gd name="connsiteX15" fmla="*/ 1325418 w 1773382"/>
                <a:gd name="connsiteY15" fmla="*/ 14936 h 392367"/>
                <a:gd name="connsiteX16" fmla="*/ 1427018 w 1773382"/>
                <a:gd name="connsiteY16" fmla="*/ 384390 h 392367"/>
                <a:gd name="connsiteX17" fmla="*/ 1524000 w 1773382"/>
                <a:gd name="connsiteY17" fmla="*/ 10318 h 392367"/>
                <a:gd name="connsiteX18" fmla="*/ 1625600 w 1773382"/>
                <a:gd name="connsiteY18" fmla="*/ 389009 h 392367"/>
                <a:gd name="connsiteX19" fmla="*/ 1685637 w 1773382"/>
                <a:gd name="connsiteY19" fmla="*/ 195045 h 392367"/>
                <a:gd name="connsiteX20" fmla="*/ 1773382 w 1773382"/>
                <a:gd name="connsiteY20" fmla="*/ 181190 h 392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73382" h="392367">
                  <a:moveTo>
                    <a:pt x="0" y="195045"/>
                  </a:moveTo>
                  <a:cubicBezTo>
                    <a:pt x="31942" y="84209"/>
                    <a:pt x="63885" y="-26627"/>
                    <a:pt x="96982" y="5700"/>
                  </a:cubicBezTo>
                  <a:cubicBezTo>
                    <a:pt x="130079" y="38027"/>
                    <a:pt x="164715" y="389009"/>
                    <a:pt x="198582" y="389009"/>
                  </a:cubicBezTo>
                  <a:cubicBezTo>
                    <a:pt x="232449" y="389009"/>
                    <a:pt x="270164" y="5700"/>
                    <a:pt x="300182" y="5700"/>
                  </a:cubicBezTo>
                  <a:cubicBezTo>
                    <a:pt x="330200" y="5700"/>
                    <a:pt x="347903" y="388239"/>
                    <a:pt x="378691" y="389009"/>
                  </a:cubicBezTo>
                  <a:cubicBezTo>
                    <a:pt x="409479" y="389779"/>
                    <a:pt x="456430" y="11088"/>
                    <a:pt x="484909" y="10318"/>
                  </a:cubicBezTo>
                  <a:cubicBezTo>
                    <a:pt x="513388" y="9548"/>
                    <a:pt x="522625" y="383620"/>
                    <a:pt x="549564" y="384390"/>
                  </a:cubicBezTo>
                  <a:cubicBezTo>
                    <a:pt x="576503" y="385160"/>
                    <a:pt x="619607" y="15706"/>
                    <a:pt x="646546" y="14936"/>
                  </a:cubicBezTo>
                  <a:cubicBezTo>
                    <a:pt x="673485" y="14166"/>
                    <a:pt x="688109" y="379772"/>
                    <a:pt x="711200" y="379772"/>
                  </a:cubicBezTo>
                  <a:cubicBezTo>
                    <a:pt x="734291" y="379772"/>
                    <a:pt x="756612" y="14936"/>
                    <a:pt x="785091" y="14936"/>
                  </a:cubicBezTo>
                  <a:cubicBezTo>
                    <a:pt x="813570" y="14936"/>
                    <a:pt x="854364" y="381311"/>
                    <a:pt x="882073" y="379772"/>
                  </a:cubicBezTo>
                  <a:cubicBezTo>
                    <a:pt x="909782" y="378233"/>
                    <a:pt x="923637" y="6470"/>
                    <a:pt x="951346" y="5700"/>
                  </a:cubicBezTo>
                  <a:cubicBezTo>
                    <a:pt x="979055" y="4930"/>
                    <a:pt x="1018310" y="375154"/>
                    <a:pt x="1048328" y="375154"/>
                  </a:cubicBezTo>
                  <a:cubicBezTo>
                    <a:pt x="1078346" y="375154"/>
                    <a:pt x="1100667" y="4930"/>
                    <a:pt x="1131455" y="5700"/>
                  </a:cubicBezTo>
                  <a:cubicBezTo>
                    <a:pt x="1162243" y="6470"/>
                    <a:pt x="1200728" y="378233"/>
                    <a:pt x="1233055" y="379772"/>
                  </a:cubicBezTo>
                  <a:cubicBezTo>
                    <a:pt x="1265382" y="381311"/>
                    <a:pt x="1293091" y="14166"/>
                    <a:pt x="1325418" y="14936"/>
                  </a:cubicBezTo>
                  <a:cubicBezTo>
                    <a:pt x="1357745" y="15706"/>
                    <a:pt x="1393921" y="385160"/>
                    <a:pt x="1427018" y="384390"/>
                  </a:cubicBezTo>
                  <a:cubicBezTo>
                    <a:pt x="1460115" y="383620"/>
                    <a:pt x="1490903" y="9548"/>
                    <a:pt x="1524000" y="10318"/>
                  </a:cubicBezTo>
                  <a:cubicBezTo>
                    <a:pt x="1557097" y="11088"/>
                    <a:pt x="1598660" y="358221"/>
                    <a:pt x="1625600" y="389009"/>
                  </a:cubicBezTo>
                  <a:cubicBezTo>
                    <a:pt x="1652540" y="419797"/>
                    <a:pt x="1661007" y="229682"/>
                    <a:pt x="1685637" y="195045"/>
                  </a:cubicBezTo>
                  <a:cubicBezTo>
                    <a:pt x="1710267" y="160408"/>
                    <a:pt x="1741824" y="170799"/>
                    <a:pt x="1773382" y="181190"/>
                  </a:cubicBezTo>
                </a:path>
              </a:pathLst>
            </a:custGeom>
            <a:noFill/>
            <a:ln w="25400">
              <a:solidFill>
                <a:srgbClr val="F2A372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K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97D3221-3300-A378-18E9-A9F1798EE0D3}"/>
                  </a:ext>
                </a:extLst>
              </p:cNvPr>
              <p:cNvSpPr txBox="1"/>
              <p:nvPr/>
            </p:nvSpPr>
            <p:spPr>
              <a:xfrm>
                <a:off x="5986678" y="842036"/>
                <a:ext cx="57650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SK" sz="2400">
                    <a:solidFill>
                      <a:schemeClr val="bg1"/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rPr>
                  <a:t>insensitivity to many orders of magnitude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SK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SK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MU SERIF ROMAN" panose="02000603000000000000" pitchFamily="2" charset="0"/>
                                <a:cs typeface="CMU SERIF ROMAN" panose="02000603000000000000" pitchFamily="2" charset="0"/>
                              </a:rPr>
                            </m:ctrlPr>
                          </m:accPr>
                          <m:e>
                            <m:r>
                              <a:rPr lang="en-US" sz="2400" b="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MU SERIF ROMAN" panose="02000603000000000000" pitchFamily="2" charset="0"/>
                                <a:cs typeface="CMU SERIF ROMAN" panose="02000603000000000000" pitchFamily="2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sz="2400" b="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rPr>
                          <m:t>HI</m:t>
                        </m:r>
                      </m:sub>
                    </m:sSub>
                  </m:oMath>
                </a14:m>
                <a:endParaRPr lang="en-SK" sz="2400" baseline="-25000">
                  <a:solidFill>
                    <a:schemeClr val="bg1"/>
                  </a:solidFill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97D3221-3300-A378-18E9-A9F1798EE0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6678" y="842036"/>
                <a:ext cx="5765016" cy="830997"/>
              </a:xfrm>
              <a:prstGeom prst="rect">
                <a:avLst/>
              </a:prstGeom>
              <a:blipFill>
                <a:blip r:embed="rId2"/>
                <a:stretch>
                  <a:fillRect l="-1099" t="-6061" b="-15152"/>
                </a:stretch>
              </a:blipFill>
            </p:spPr>
            <p:txBody>
              <a:bodyPr/>
              <a:lstStyle/>
              <a:p>
                <a:r>
                  <a:rPr lang="en-SK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07BEFE6E-74BC-B631-0734-28A735B15C62}"/>
              </a:ext>
            </a:extLst>
          </p:cNvPr>
          <p:cNvGrpSpPr/>
          <p:nvPr/>
        </p:nvGrpSpPr>
        <p:grpSpPr>
          <a:xfrm>
            <a:off x="4778135" y="4132478"/>
            <a:ext cx="5614400" cy="1950503"/>
            <a:chOff x="434020" y="3867839"/>
            <a:chExt cx="5614400" cy="1950503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91961D7-665B-E188-F08D-D3C20657FCC8}"/>
                </a:ext>
              </a:extLst>
            </p:cNvPr>
            <p:cNvGrpSpPr/>
            <p:nvPr/>
          </p:nvGrpSpPr>
          <p:grpSpPr>
            <a:xfrm>
              <a:off x="2690289" y="4159923"/>
              <a:ext cx="3358131" cy="1633702"/>
              <a:chOff x="1324597" y="4190951"/>
              <a:chExt cx="3358131" cy="1633702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C6500BA6-21D5-4AF0-15EF-A3066078CD95}"/>
                  </a:ext>
                </a:extLst>
              </p:cNvPr>
              <p:cNvGrpSpPr/>
              <p:nvPr/>
            </p:nvGrpSpPr>
            <p:grpSpPr>
              <a:xfrm>
                <a:off x="1324597" y="4447349"/>
                <a:ext cx="2801171" cy="1377304"/>
                <a:chOff x="188001" y="2045647"/>
                <a:chExt cx="2552100" cy="1254838"/>
              </a:xfrm>
            </p:grpSpPr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D329FB12-609B-A04F-8604-C64D4370156A}"/>
                    </a:ext>
                  </a:extLst>
                </p:cNvPr>
                <p:cNvGrpSpPr/>
                <p:nvPr/>
              </p:nvGrpSpPr>
              <p:grpSpPr>
                <a:xfrm>
                  <a:off x="188001" y="2045647"/>
                  <a:ext cx="2552100" cy="1254838"/>
                  <a:chOff x="4736070" y="4923192"/>
                  <a:chExt cx="2552100" cy="1254838"/>
                </a:xfrm>
              </p:grpSpPr>
              <p:cxnSp>
                <p:nvCxnSpPr>
                  <p:cNvPr id="62" name="Straight Arrow Connector 61">
                    <a:extLst>
                      <a:ext uri="{FF2B5EF4-FFF2-40B4-BE49-F238E27FC236}">
                        <a16:creationId xmlns:a16="http://schemas.microsoft.com/office/drawing/2014/main" id="{79C14FD3-860B-46CB-3430-3A710E502CDE}"/>
                      </a:ext>
                    </a:extLst>
                  </p:cNvPr>
                  <p:cNvCxnSpPr/>
                  <p:nvPr/>
                </p:nvCxnSpPr>
                <p:spPr>
                  <a:xfrm>
                    <a:off x="5014062" y="5865035"/>
                    <a:ext cx="2270552" cy="0"/>
                  </a:xfrm>
                  <a:prstGeom prst="straightConnector1">
                    <a:avLst/>
                  </a:prstGeom>
                  <a:ln w="25400">
                    <a:solidFill>
                      <a:schemeClr val="bg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Arrow Connector 62">
                    <a:extLst>
                      <a:ext uri="{FF2B5EF4-FFF2-40B4-BE49-F238E27FC236}">
                        <a16:creationId xmlns:a16="http://schemas.microsoft.com/office/drawing/2014/main" id="{83E10EFF-714C-A8B7-B011-A2C3025B72B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017685" y="4945380"/>
                    <a:ext cx="0" cy="919655"/>
                  </a:xfrm>
                  <a:prstGeom prst="straightConnector1">
                    <a:avLst/>
                  </a:prstGeom>
                  <a:ln w="25400">
                    <a:solidFill>
                      <a:schemeClr val="bg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D317D62F-5D9D-B690-7F4B-0344CAE9BC8E}"/>
                      </a:ext>
                    </a:extLst>
                  </p:cNvPr>
                  <p:cNvSpPr/>
                  <p:nvPr/>
                </p:nvSpPr>
                <p:spPr>
                  <a:xfrm>
                    <a:off x="5101154" y="4958681"/>
                    <a:ext cx="2089574" cy="610372"/>
                  </a:xfrm>
                  <a:custGeom>
                    <a:avLst/>
                    <a:gdLst>
                      <a:gd name="connsiteX0" fmla="*/ 0 w 2174240"/>
                      <a:gd name="connsiteY0" fmla="*/ 462390 h 641883"/>
                      <a:gd name="connsiteX1" fmla="*/ 568960 w 2174240"/>
                      <a:gd name="connsiteY1" fmla="*/ 472550 h 641883"/>
                      <a:gd name="connsiteX2" fmla="*/ 795867 w 2174240"/>
                      <a:gd name="connsiteY2" fmla="*/ 188070 h 641883"/>
                      <a:gd name="connsiteX3" fmla="*/ 887307 w 2174240"/>
                      <a:gd name="connsiteY3" fmla="*/ 39057 h 641883"/>
                      <a:gd name="connsiteX4" fmla="*/ 982133 w 2174240"/>
                      <a:gd name="connsiteY4" fmla="*/ 5190 h 641883"/>
                      <a:gd name="connsiteX5" fmla="*/ 1053253 w 2174240"/>
                      <a:gd name="connsiteY5" fmla="*/ 127110 h 641883"/>
                      <a:gd name="connsiteX6" fmla="*/ 1124373 w 2174240"/>
                      <a:gd name="connsiteY6" fmla="*/ 364177 h 641883"/>
                      <a:gd name="connsiteX7" fmla="*/ 1161627 w 2174240"/>
                      <a:gd name="connsiteY7" fmla="*/ 489483 h 641883"/>
                      <a:gd name="connsiteX8" fmla="*/ 1276773 w 2174240"/>
                      <a:gd name="connsiteY8" fmla="*/ 499643 h 641883"/>
                      <a:gd name="connsiteX9" fmla="*/ 1466427 w 2174240"/>
                      <a:gd name="connsiteY9" fmla="*/ 530123 h 641883"/>
                      <a:gd name="connsiteX10" fmla="*/ 1754293 w 2174240"/>
                      <a:gd name="connsiteY10" fmla="*/ 574150 h 641883"/>
                      <a:gd name="connsiteX11" fmla="*/ 2174240 w 2174240"/>
                      <a:gd name="connsiteY11" fmla="*/ 641883 h 641883"/>
                      <a:gd name="connsiteX12" fmla="*/ 2174240 w 2174240"/>
                      <a:gd name="connsiteY12" fmla="*/ 641883 h 641883"/>
                      <a:gd name="connsiteX0" fmla="*/ 0 w 2174240"/>
                      <a:gd name="connsiteY0" fmla="*/ 462390 h 641883"/>
                      <a:gd name="connsiteX1" fmla="*/ 568960 w 2174240"/>
                      <a:gd name="connsiteY1" fmla="*/ 472550 h 641883"/>
                      <a:gd name="connsiteX2" fmla="*/ 795867 w 2174240"/>
                      <a:gd name="connsiteY2" fmla="*/ 188070 h 641883"/>
                      <a:gd name="connsiteX3" fmla="*/ 887307 w 2174240"/>
                      <a:gd name="connsiteY3" fmla="*/ 39057 h 641883"/>
                      <a:gd name="connsiteX4" fmla="*/ 982133 w 2174240"/>
                      <a:gd name="connsiteY4" fmla="*/ 5190 h 641883"/>
                      <a:gd name="connsiteX5" fmla="*/ 1053253 w 2174240"/>
                      <a:gd name="connsiteY5" fmla="*/ 127110 h 641883"/>
                      <a:gd name="connsiteX6" fmla="*/ 1124373 w 2174240"/>
                      <a:gd name="connsiteY6" fmla="*/ 364177 h 641883"/>
                      <a:gd name="connsiteX7" fmla="*/ 1212427 w 2174240"/>
                      <a:gd name="connsiteY7" fmla="*/ 364176 h 641883"/>
                      <a:gd name="connsiteX8" fmla="*/ 1276773 w 2174240"/>
                      <a:gd name="connsiteY8" fmla="*/ 499643 h 641883"/>
                      <a:gd name="connsiteX9" fmla="*/ 1466427 w 2174240"/>
                      <a:gd name="connsiteY9" fmla="*/ 530123 h 641883"/>
                      <a:gd name="connsiteX10" fmla="*/ 1754293 w 2174240"/>
                      <a:gd name="connsiteY10" fmla="*/ 574150 h 641883"/>
                      <a:gd name="connsiteX11" fmla="*/ 2174240 w 2174240"/>
                      <a:gd name="connsiteY11" fmla="*/ 641883 h 641883"/>
                      <a:gd name="connsiteX12" fmla="*/ 2174240 w 2174240"/>
                      <a:gd name="connsiteY12" fmla="*/ 641883 h 641883"/>
                      <a:gd name="connsiteX0" fmla="*/ 0 w 2174240"/>
                      <a:gd name="connsiteY0" fmla="*/ 462390 h 641883"/>
                      <a:gd name="connsiteX1" fmla="*/ 568960 w 2174240"/>
                      <a:gd name="connsiteY1" fmla="*/ 472550 h 641883"/>
                      <a:gd name="connsiteX2" fmla="*/ 795867 w 2174240"/>
                      <a:gd name="connsiteY2" fmla="*/ 188070 h 641883"/>
                      <a:gd name="connsiteX3" fmla="*/ 887307 w 2174240"/>
                      <a:gd name="connsiteY3" fmla="*/ 39057 h 641883"/>
                      <a:gd name="connsiteX4" fmla="*/ 982133 w 2174240"/>
                      <a:gd name="connsiteY4" fmla="*/ 5190 h 641883"/>
                      <a:gd name="connsiteX5" fmla="*/ 1053253 w 2174240"/>
                      <a:gd name="connsiteY5" fmla="*/ 127110 h 641883"/>
                      <a:gd name="connsiteX6" fmla="*/ 1158240 w 2174240"/>
                      <a:gd name="connsiteY6" fmla="*/ 269350 h 641883"/>
                      <a:gd name="connsiteX7" fmla="*/ 1212427 w 2174240"/>
                      <a:gd name="connsiteY7" fmla="*/ 364176 h 641883"/>
                      <a:gd name="connsiteX8" fmla="*/ 1276773 w 2174240"/>
                      <a:gd name="connsiteY8" fmla="*/ 499643 h 641883"/>
                      <a:gd name="connsiteX9" fmla="*/ 1466427 w 2174240"/>
                      <a:gd name="connsiteY9" fmla="*/ 530123 h 641883"/>
                      <a:gd name="connsiteX10" fmla="*/ 1754293 w 2174240"/>
                      <a:gd name="connsiteY10" fmla="*/ 574150 h 641883"/>
                      <a:gd name="connsiteX11" fmla="*/ 2174240 w 2174240"/>
                      <a:gd name="connsiteY11" fmla="*/ 641883 h 641883"/>
                      <a:gd name="connsiteX12" fmla="*/ 2174240 w 2174240"/>
                      <a:gd name="connsiteY12" fmla="*/ 641883 h 641883"/>
                      <a:gd name="connsiteX0" fmla="*/ 0 w 2174240"/>
                      <a:gd name="connsiteY0" fmla="*/ 462390 h 641883"/>
                      <a:gd name="connsiteX1" fmla="*/ 568960 w 2174240"/>
                      <a:gd name="connsiteY1" fmla="*/ 472550 h 641883"/>
                      <a:gd name="connsiteX2" fmla="*/ 795867 w 2174240"/>
                      <a:gd name="connsiteY2" fmla="*/ 188070 h 641883"/>
                      <a:gd name="connsiteX3" fmla="*/ 887307 w 2174240"/>
                      <a:gd name="connsiteY3" fmla="*/ 39057 h 641883"/>
                      <a:gd name="connsiteX4" fmla="*/ 982133 w 2174240"/>
                      <a:gd name="connsiteY4" fmla="*/ 5190 h 641883"/>
                      <a:gd name="connsiteX5" fmla="*/ 1053253 w 2174240"/>
                      <a:gd name="connsiteY5" fmla="*/ 127110 h 641883"/>
                      <a:gd name="connsiteX6" fmla="*/ 1158240 w 2174240"/>
                      <a:gd name="connsiteY6" fmla="*/ 269350 h 641883"/>
                      <a:gd name="connsiteX7" fmla="*/ 1212427 w 2174240"/>
                      <a:gd name="connsiteY7" fmla="*/ 364176 h 641883"/>
                      <a:gd name="connsiteX8" fmla="*/ 1347893 w 2174240"/>
                      <a:gd name="connsiteY8" fmla="*/ 411590 h 641883"/>
                      <a:gd name="connsiteX9" fmla="*/ 1466427 w 2174240"/>
                      <a:gd name="connsiteY9" fmla="*/ 530123 h 641883"/>
                      <a:gd name="connsiteX10" fmla="*/ 1754293 w 2174240"/>
                      <a:gd name="connsiteY10" fmla="*/ 574150 h 641883"/>
                      <a:gd name="connsiteX11" fmla="*/ 2174240 w 2174240"/>
                      <a:gd name="connsiteY11" fmla="*/ 641883 h 641883"/>
                      <a:gd name="connsiteX12" fmla="*/ 2174240 w 2174240"/>
                      <a:gd name="connsiteY12" fmla="*/ 641883 h 641883"/>
                      <a:gd name="connsiteX0" fmla="*/ 0 w 2174240"/>
                      <a:gd name="connsiteY0" fmla="*/ 462390 h 641883"/>
                      <a:gd name="connsiteX1" fmla="*/ 568960 w 2174240"/>
                      <a:gd name="connsiteY1" fmla="*/ 472550 h 641883"/>
                      <a:gd name="connsiteX2" fmla="*/ 795867 w 2174240"/>
                      <a:gd name="connsiteY2" fmla="*/ 188070 h 641883"/>
                      <a:gd name="connsiteX3" fmla="*/ 887307 w 2174240"/>
                      <a:gd name="connsiteY3" fmla="*/ 39057 h 641883"/>
                      <a:gd name="connsiteX4" fmla="*/ 982133 w 2174240"/>
                      <a:gd name="connsiteY4" fmla="*/ 5190 h 641883"/>
                      <a:gd name="connsiteX5" fmla="*/ 1053253 w 2174240"/>
                      <a:gd name="connsiteY5" fmla="*/ 127110 h 641883"/>
                      <a:gd name="connsiteX6" fmla="*/ 1158240 w 2174240"/>
                      <a:gd name="connsiteY6" fmla="*/ 269350 h 641883"/>
                      <a:gd name="connsiteX7" fmla="*/ 1232747 w 2174240"/>
                      <a:gd name="connsiteY7" fmla="*/ 326922 h 641883"/>
                      <a:gd name="connsiteX8" fmla="*/ 1347893 w 2174240"/>
                      <a:gd name="connsiteY8" fmla="*/ 411590 h 641883"/>
                      <a:gd name="connsiteX9" fmla="*/ 1466427 w 2174240"/>
                      <a:gd name="connsiteY9" fmla="*/ 530123 h 641883"/>
                      <a:gd name="connsiteX10" fmla="*/ 1754293 w 2174240"/>
                      <a:gd name="connsiteY10" fmla="*/ 574150 h 641883"/>
                      <a:gd name="connsiteX11" fmla="*/ 2174240 w 2174240"/>
                      <a:gd name="connsiteY11" fmla="*/ 641883 h 641883"/>
                      <a:gd name="connsiteX12" fmla="*/ 2174240 w 2174240"/>
                      <a:gd name="connsiteY12" fmla="*/ 641883 h 641883"/>
                      <a:gd name="connsiteX0" fmla="*/ 0 w 2174240"/>
                      <a:gd name="connsiteY0" fmla="*/ 462390 h 641883"/>
                      <a:gd name="connsiteX1" fmla="*/ 568960 w 2174240"/>
                      <a:gd name="connsiteY1" fmla="*/ 472550 h 641883"/>
                      <a:gd name="connsiteX2" fmla="*/ 795867 w 2174240"/>
                      <a:gd name="connsiteY2" fmla="*/ 188070 h 641883"/>
                      <a:gd name="connsiteX3" fmla="*/ 887307 w 2174240"/>
                      <a:gd name="connsiteY3" fmla="*/ 39057 h 641883"/>
                      <a:gd name="connsiteX4" fmla="*/ 982133 w 2174240"/>
                      <a:gd name="connsiteY4" fmla="*/ 5190 h 641883"/>
                      <a:gd name="connsiteX5" fmla="*/ 1053253 w 2174240"/>
                      <a:gd name="connsiteY5" fmla="*/ 127110 h 641883"/>
                      <a:gd name="connsiteX6" fmla="*/ 1158240 w 2174240"/>
                      <a:gd name="connsiteY6" fmla="*/ 269350 h 641883"/>
                      <a:gd name="connsiteX7" fmla="*/ 1232747 w 2174240"/>
                      <a:gd name="connsiteY7" fmla="*/ 326922 h 641883"/>
                      <a:gd name="connsiteX8" fmla="*/ 1412239 w 2174240"/>
                      <a:gd name="connsiteY8" fmla="*/ 391270 h 641883"/>
                      <a:gd name="connsiteX9" fmla="*/ 1466427 w 2174240"/>
                      <a:gd name="connsiteY9" fmla="*/ 530123 h 641883"/>
                      <a:gd name="connsiteX10" fmla="*/ 1754293 w 2174240"/>
                      <a:gd name="connsiteY10" fmla="*/ 574150 h 641883"/>
                      <a:gd name="connsiteX11" fmla="*/ 2174240 w 2174240"/>
                      <a:gd name="connsiteY11" fmla="*/ 641883 h 641883"/>
                      <a:gd name="connsiteX12" fmla="*/ 2174240 w 2174240"/>
                      <a:gd name="connsiteY12" fmla="*/ 641883 h 641883"/>
                      <a:gd name="connsiteX0" fmla="*/ 0 w 2174240"/>
                      <a:gd name="connsiteY0" fmla="*/ 462390 h 641883"/>
                      <a:gd name="connsiteX1" fmla="*/ 568960 w 2174240"/>
                      <a:gd name="connsiteY1" fmla="*/ 472550 h 641883"/>
                      <a:gd name="connsiteX2" fmla="*/ 795867 w 2174240"/>
                      <a:gd name="connsiteY2" fmla="*/ 188070 h 641883"/>
                      <a:gd name="connsiteX3" fmla="*/ 887307 w 2174240"/>
                      <a:gd name="connsiteY3" fmla="*/ 39057 h 641883"/>
                      <a:gd name="connsiteX4" fmla="*/ 982133 w 2174240"/>
                      <a:gd name="connsiteY4" fmla="*/ 5190 h 641883"/>
                      <a:gd name="connsiteX5" fmla="*/ 1053253 w 2174240"/>
                      <a:gd name="connsiteY5" fmla="*/ 127110 h 641883"/>
                      <a:gd name="connsiteX6" fmla="*/ 1158240 w 2174240"/>
                      <a:gd name="connsiteY6" fmla="*/ 269350 h 641883"/>
                      <a:gd name="connsiteX7" fmla="*/ 1232747 w 2174240"/>
                      <a:gd name="connsiteY7" fmla="*/ 326922 h 641883"/>
                      <a:gd name="connsiteX8" fmla="*/ 1412239 w 2174240"/>
                      <a:gd name="connsiteY8" fmla="*/ 391270 h 641883"/>
                      <a:gd name="connsiteX9" fmla="*/ 1503680 w 2174240"/>
                      <a:gd name="connsiteY9" fmla="*/ 533509 h 641883"/>
                      <a:gd name="connsiteX10" fmla="*/ 1754293 w 2174240"/>
                      <a:gd name="connsiteY10" fmla="*/ 574150 h 641883"/>
                      <a:gd name="connsiteX11" fmla="*/ 2174240 w 2174240"/>
                      <a:gd name="connsiteY11" fmla="*/ 641883 h 641883"/>
                      <a:gd name="connsiteX12" fmla="*/ 2174240 w 2174240"/>
                      <a:gd name="connsiteY12" fmla="*/ 641883 h 641883"/>
                      <a:gd name="connsiteX0" fmla="*/ 0 w 2174240"/>
                      <a:gd name="connsiteY0" fmla="*/ 462390 h 641883"/>
                      <a:gd name="connsiteX1" fmla="*/ 568960 w 2174240"/>
                      <a:gd name="connsiteY1" fmla="*/ 472550 h 641883"/>
                      <a:gd name="connsiteX2" fmla="*/ 795867 w 2174240"/>
                      <a:gd name="connsiteY2" fmla="*/ 188070 h 641883"/>
                      <a:gd name="connsiteX3" fmla="*/ 887307 w 2174240"/>
                      <a:gd name="connsiteY3" fmla="*/ 39057 h 641883"/>
                      <a:gd name="connsiteX4" fmla="*/ 982133 w 2174240"/>
                      <a:gd name="connsiteY4" fmla="*/ 5190 h 641883"/>
                      <a:gd name="connsiteX5" fmla="*/ 1053253 w 2174240"/>
                      <a:gd name="connsiteY5" fmla="*/ 127110 h 641883"/>
                      <a:gd name="connsiteX6" fmla="*/ 1158240 w 2174240"/>
                      <a:gd name="connsiteY6" fmla="*/ 269350 h 641883"/>
                      <a:gd name="connsiteX7" fmla="*/ 1232747 w 2174240"/>
                      <a:gd name="connsiteY7" fmla="*/ 326922 h 641883"/>
                      <a:gd name="connsiteX8" fmla="*/ 1412239 w 2174240"/>
                      <a:gd name="connsiteY8" fmla="*/ 391270 h 641883"/>
                      <a:gd name="connsiteX9" fmla="*/ 1615440 w 2174240"/>
                      <a:gd name="connsiteY9" fmla="*/ 553829 h 641883"/>
                      <a:gd name="connsiteX10" fmla="*/ 1754293 w 2174240"/>
                      <a:gd name="connsiteY10" fmla="*/ 574150 h 641883"/>
                      <a:gd name="connsiteX11" fmla="*/ 2174240 w 2174240"/>
                      <a:gd name="connsiteY11" fmla="*/ 641883 h 641883"/>
                      <a:gd name="connsiteX12" fmla="*/ 2174240 w 2174240"/>
                      <a:gd name="connsiteY12" fmla="*/ 641883 h 641883"/>
                      <a:gd name="connsiteX0" fmla="*/ 0 w 2174240"/>
                      <a:gd name="connsiteY0" fmla="*/ 474629 h 654122"/>
                      <a:gd name="connsiteX1" fmla="*/ 568960 w 2174240"/>
                      <a:gd name="connsiteY1" fmla="*/ 484789 h 654122"/>
                      <a:gd name="connsiteX2" fmla="*/ 795867 w 2174240"/>
                      <a:gd name="connsiteY2" fmla="*/ 200309 h 654122"/>
                      <a:gd name="connsiteX3" fmla="*/ 887307 w 2174240"/>
                      <a:gd name="connsiteY3" fmla="*/ 51296 h 654122"/>
                      <a:gd name="connsiteX4" fmla="*/ 971973 w 2174240"/>
                      <a:gd name="connsiteY4" fmla="*/ 3882 h 654122"/>
                      <a:gd name="connsiteX5" fmla="*/ 1053253 w 2174240"/>
                      <a:gd name="connsiteY5" fmla="*/ 139349 h 654122"/>
                      <a:gd name="connsiteX6" fmla="*/ 1158240 w 2174240"/>
                      <a:gd name="connsiteY6" fmla="*/ 281589 h 654122"/>
                      <a:gd name="connsiteX7" fmla="*/ 1232747 w 2174240"/>
                      <a:gd name="connsiteY7" fmla="*/ 339161 h 654122"/>
                      <a:gd name="connsiteX8" fmla="*/ 1412239 w 2174240"/>
                      <a:gd name="connsiteY8" fmla="*/ 403509 h 654122"/>
                      <a:gd name="connsiteX9" fmla="*/ 1615440 w 2174240"/>
                      <a:gd name="connsiteY9" fmla="*/ 566068 h 654122"/>
                      <a:gd name="connsiteX10" fmla="*/ 1754293 w 2174240"/>
                      <a:gd name="connsiteY10" fmla="*/ 586389 h 654122"/>
                      <a:gd name="connsiteX11" fmla="*/ 2174240 w 2174240"/>
                      <a:gd name="connsiteY11" fmla="*/ 654122 h 654122"/>
                      <a:gd name="connsiteX12" fmla="*/ 2174240 w 2174240"/>
                      <a:gd name="connsiteY12" fmla="*/ 654122 h 654122"/>
                      <a:gd name="connsiteX0" fmla="*/ 0 w 2174240"/>
                      <a:gd name="connsiteY0" fmla="*/ 471401 h 650894"/>
                      <a:gd name="connsiteX1" fmla="*/ 568960 w 2174240"/>
                      <a:gd name="connsiteY1" fmla="*/ 481561 h 650894"/>
                      <a:gd name="connsiteX2" fmla="*/ 795867 w 2174240"/>
                      <a:gd name="connsiteY2" fmla="*/ 197081 h 650894"/>
                      <a:gd name="connsiteX3" fmla="*/ 887307 w 2174240"/>
                      <a:gd name="connsiteY3" fmla="*/ 48068 h 650894"/>
                      <a:gd name="connsiteX4" fmla="*/ 971973 w 2174240"/>
                      <a:gd name="connsiteY4" fmla="*/ 654 h 650894"/>
                      <a:gd name="connsiteX5" fmla="*/ 1053253 w 2174240"/>
                      <a:gd name="connsiteY5" fmla="*/ 136121 h 650894"/>
                      <a:gd name="connsiteX6" fmla="*/ 1158240 w 2174240"/>
                      <a:gd name="connsiteY6" fmla="*/ 278361 h 650894"/>
                      <a:gd name="connsiteX7" fmla="*/ 1232747 w 2174240"/>
                      <a:gd name="connsiteY7" fmla="*/ 335933 h 650894"/>
                      <a:gd name="connsiteX8" fmla="*/ 1412239 w 2174240"/>
                      <a:gd name="connsiteY8" fmla="*/ 400281 h 650894"/>
                      <a:gd name="connsiteX9" fmla="*/ 1615440 w 2174240"/>
                      <a:gd name="connsiteY9" fmla="*/ 562840 h 650894"/>
                      <a:gd name="connsiteX10" fmla="*/ 1754293 w 2174240"/>
                      <a:gd name="connsiteY10" fmla="*/ 583161 h 650894"/>
                      <a:gd name="connsiteX11" fmla="*/ 2174240 w 2174240"/>
                      <a:gd name="connsiteY11" fmla="*/ 650894 h 650894"/>
                      <a:gd name="connsiteX12" fmla="*/ 2174240 w 2174240"/>
                      <a:gd name="connsiteY12" fmla="*/ 650894 h 650894"/>
                      <a:gd name="connsiteX0" fmla="*/ 0 w 2678854"/>
                      <a:gd name="connsiteY0" fmla="*/ 407055 h 650894"/>
                      <a:gd name="connsiteX1" fmla="*/ 1073574 w 2678854"/>
                      <a:gd name="connsiteY1" fmla="*/ 481561 h 650894"/>
                      <a:gd name="connsiteX2" fmla="*/ 1300481 w 2678854"/>
                      <a:gd name="connsiteY2" fmla="*/ 197081 h 650894"/>
                      <a:gd name="connsiteX3" fmla="*/ 1391921 w 2678854"/>
                      <a:gd name="connsiteY3" fmla="*/ 48068 h 650894"/>
                      <a:gd name="connsiteX4" fmla="*/ 1476587 w 2678854"/>
                      <a:gd name="connsiteY4" fmla="*/ 654 h 650894"/>
                      <a:gd name="connsiteX5" fmla="*/ 1557867 w 2678854"/>
                      <a:gd name="connsiteY5" fmla="*/ 136121 h 650894"/>
                      <a:gd name="connsiteX6" fmla="*/ 1662854 w 2678854"/>
                      <a:gd name="connsiteY6" fmla="*/ 278361 h 650894"/>
                      <a:gd name="connsiteX7" fmla="*/ 1737361 w 2678854"/>
                      <a:gd name="connsiteY7" fmla="*/ 335933 h 650894"/>
                      <a:gd name="connsiteX8" fmla="*/ 1916853 w 2678854"/>
                      <a:gd name="connsiteY8" fmla="*/ 400281 h 650894"/>
                      <a:gd name="connsiteX9" fmla="*/ 2120054 w 2678854"/>
                      <a:gd name="connsiteY9" fmla="*/ 562840 h 650894"/>
                      <a:gd name="connsiteX10" fmla="*/ 2258907 w 2678854"/>
                      <a:gd name="connsiteY10" fmla="*/ 583161 h 650894"/>
                      <a:gd name="connsiteX11" fmla="*/ 2678854 w 2678854"/>
                      <a:gd name="connsiteY11" fmla="*/ 650894 h 650894"/>
                      <a:gd name="connsiteX12" fmla="*/ 2678854 w 2678854"/>
                      <a:gd name="connsiteY12" fmla="*/ 650894 h 650894"/>
                      <a:gd name="connsiteX0" fmla="*/ 0 w 2678854"/>
                      <a:gd name="connsiteY0" fmla="*/ 407101 h 650940"/>
                      <a:gd name="connsiteX1" fmla="*/ 1073574 w 2678854"/>
                      <a:gd name="connsiteY1" fmla="*/ 481607 h 650940"/>
                      <a:gd name="connsiteX2" fmla="*/ 1314028 w 2678854"/>
                      <a:gd name="connsiteY2" fmla="*/ 207287 h 650940"/>
                      <a:gd name="connsiteX3" fmla="*/ 1391921 w 2678854"/>
                      <a:gd name="connsiteY3" fmla="*/ 48114 h 650940"/>
                      <a:gd name="connsiteX4" fmla="*/ 1476587 w 2678854"/>
                      <a:gd name="connsiteY4" fmla="*/ 700 h 650940"/>
                      <a:gd name="connsiteX5" fmla="*/ 1557867 w 2678854"/>
                      <a:gd name="connsiteY5" fmla="*/ 136167 h 650940"/>
                      <a:gd name="connsiteX6" fmla="*/ 1662854 w 2678854"/>
                      <a:gd name="connsiteY6" fmla="*/ 278407 h 650940"/>
                      <a:gd name="connsiteX7" fmla="*/ 1737361 w 2678854"/>
                      <a:gd name="connsiteY7" fmla="*/ 335979 h 650940"/>
                      <a:gd name="connsiteX8" fmla="*/ 1916853 w 2678854"/>
                      <a:gd name="connsiteY8" fmla="*/ 400327 h 650940"/>
                      <a:gd name="connsiteX9" fmla="*/ 2120054 w 2678854"/>
                      <a:gd name="connsiteY9" fmla="*/ 562886 h 650940"/>
                      <a:gd name="connsiteX10" fmla="*/ 2258907 w 2678854"/>
                      <a:gd name="connsiteY10" fmla="*/ 583207 h 650940"/>
                      <a:gd name="connsiteX11" fmla="*/ 2678854 w 2678854"/>
                      <a:gd name="connsiteY11" fmla="*/ 650940 h 650940"/>
                      <a:gd name="connsiteX12" fmla="*/ 2678854 w 2678854"/>
                      <a:gd name="connsiteY12" fmla="*/ 650940 h 650940"/>
                      <a:gd name="connsiteX0" fmla="*/ 0 w 2678854"/>
                      <a:gd name="connsiteY0" fmla="*/ 407101 h 650940"/>
                      <a:gd name="connsiteX1" fmla="*/ 1073574 w 2678854"/>
                      <a:gd name="connsiteY1" fmla="*/ 481607 h 650940"/>
                      <a:gd name="connsiteX2" fmla="*/ 1314028 w 2678854"/>
                      <a:gd name="connsiteY2" fmla="*/ 207287 h 650940"/>
                      <a:gd name="connsiteX3" fmla="*/ 1391921 w 2678854"/>
                      <a:gd name="connsiteY3" fmla="*/ 48114 h 650940"/>
                      <a:gd name="connsiteX4" fmla="*/ 1476587 w 2678854"/>
                      <a:gd name="connsiteY4" fmla="*/ 700 h 650940"/>
                      <a:gd name="connsiteX5" fmla="*/ 1557867 w 2678854"/>
                      <a:gd name="connsiteY5" fmla="*/ 136167 h 650940"/>
                      <a:gd name="connsiteX6" fmla="*/ 1662854 w 2678854"/>
                      <a:gd name="connsiteY6" fmla="*/ 278407 h 650940"/>
                      <a:gd name="connsiteX7" fmla="*/ 1737361 w 2678854"/>
                      <a:gd name="connsiteY7" fmla="*/ 335979 h 650940"/>
                      <a:gd name="connsiteX8" fmla="*/ 1916853 w 2678854"/>
                      <a:gd name="connsiteY8" fmla="*/ 400327 h 650940"/>
                      <a:gd name="connsiteX9" fmla="*/ 2120054 w 2678854"/>
                      <a:gd name="connsiteY9" fmla="*/ 562886 h 650940"/>
                      <a:gd name="connsiteX10" fmla="*/ 2258907 w 2678854"/>
                      <a:gd name="connsiteY10" fmla="*/ 583207 h 650940"/>
                      <a:gd name="connsiteX11" fmla="*/ 2678854 w 2678854"/>
                      <a:gd name="connsiteY11" fmla="*/ 650940 h 650940"/>
                      <a:gd name="connsiteX12" fmla="*/ 2678854 w 2678854"/>
                      <a:gd name="connsiteY12" fmla="*/ 650940 h 650940"/>
                      <a:gd name="connsiteX0" fmla="*/ 0 w 2678854"/>
                      <a:gd name="connsiteY0" fmla="*/ 407101 h 650940"/>
                      <a:gd name="connsiteX1" fmla="*/ 1073574 w 2678854"/>
                      <a:gd name="connsiteY1" fmla="*/ 481607 h 650940"/>
                      <a:gd name="connsiteX2" fmla="*/ 1314028 w 2678854"/>
                      <a:gd name="connsiteY2" fmla="*/ 207287 h 650940"/>
                      <a:gd name="connsiteX3" fmla="*/ 1391921 w 2678854"/>
                      <a:gd name="connsiteY3" fmla="*/ 48114 h 650940"/>
                      <a:gd name="connsiteX4" fmla="*/ 1459653 w 2678854"/>
                      <a:gd name="connsiteY4" fmla="*/ 700 h 650940"/>
                      <a:gd name="connsiteX5" fmla="*/ 1557867 w 2678854"/>
                      <a:gd name="connsiteY5" fmla="*/ 136167 h 650940"/>
                      <a:gd name="connsiteX6" fmla="*/ 1662854 w 2678854"/>
                      <a:gd name="connsiteY6" fmla="*/ 278407 h 650940"/>
                      <a:gd name="connsiteX7" fmla="*/ 1737361 w 2678854"/>
                      <a:gd name="connsiteY7" fmla="*/ 335979 h 650940"/>
                      <a:gd name="connsiteX8" fmla="*/ 1916853 w 2678854"/>
                      <a:gd name="connsiteY8" fmla="*/ 400327 h 650940"/>
                      <a:gd name="connsiteX9" fmla="*/ 2120054 w 2678854"/>
                      <a:gd name="connsiteY9" fmla="*/ 562886 h 650940"/>
                      <a:gd name="connsiteX10" fmla="*/ 2258907 w 2678854"/>
                      <a:gd name="connsiteY10" fmla="*/ 583207 h 650940"/>
                      <a:gd name="connsiteX11" fmla="*/ 2678854 w 2678854"/>
                      <a:gd name="connsiteY11" fmla="*/ 650940 h 650940"/>
                      <a:gd name="connsiteX12" fmla="*/ 2678854 w 2678854"/>
                      <a:gd name="connsiteY12" fmla="*/ 650940 h 650940"/>
                      <a:gd name="connsiteX0" fmla="*/ 0 w 2678854"/>
                      <a:gd name="connsiteY0" fmla="*/ 407153 h 650992"/>
                      <a:gd name="connsiteX1" fmla="*/ 1073574 w 2678854"/>
                      <a:gd name="connsiteY1" fmla="*/ 481659 h 650992"/>
                      <a:gd name="connsiteX2" fmla="*/ 1330962 w 2678854"/>
                      <a:gd name="connsiteY2" fmla="*/ 217499 h 650992"/>
                      <a:gd name="connsiteX3" fmla="*/ 1391921 w 2678854"/>
                      <a:gd name="connsiteY3" fmla="*/ 48166 h 650992"/>
                      <a:gd name="connsiteX4" fmla="*/ 1459653 w 2678854"/>
                      <a:gd name="connsiteY4" fmla="*/ 752 h 650992"/>
                      <a:gd name="connsiteX5" fmla="*/ 1557867 w 2678854"/>
                      <a:gd name="connsiteY5" fmla="*/ 136219 h 650992"/>
                      <a:gd name="connsiteX6" fmla="*/ 1662854 w 2678854"/>
                      <a:gd name="connsiteY6" fmla="*/ 278459 h 650992"/>
                      <a:gd name="connsiteX7" fmla="*/ 1737361 w 2678854"/>
                      <a:gd name="connsiteY7" fmla="*/ 336031 h 650992"/>
                      <a:gd name="connsiteX8" fmla="*/ 1916853 w 2678854"/>
                      <a:gd name="connsiteY8" fmla="*/ 400379 h 650992"/>
                      <a:gd name="connsiteX9" fmla="*/ 2120054 w 2678854"/>
                      <a:gd name="connsiteY9" fmla="*/ 562938 h 650992"/>
                      <a:gd name="connsiteX10" fmla="*/ 2258907 w 2678854"/>
                      <a:gd name="connsiteY10" fmla="*/ 583259 h 650992"/>
                      <a:gd name="connsiteX11" fmla="*/ 2678854 w 2678854"/>
                      <a:gd name="connsiteY11" fmla="*/ 650992 h 650992"/>
                      <a:gd name="connsiteX12" fmla="*/ 2678854 w 2678854"/>
                      <a:gd name="connsiteY12" fmla="*/ 650992 h 650992"/>
                      <a:gd name="connsiteX0" fmla="*/ 0 w 2678854"/>
                      <a:gd name="connsiteY0" fmla="*/ 409459 h 653298"/>
                      <a:gd name="connsiteX1" fmla="*/ 1073574 w 2678854"/>
                      <a:gd name="connsiteY1" fmla="*/ 483965 h 653298"/>
                      <a:gd name="connsiteX2" fmla="*/ 1330962 w 2678854"/>
                      <a:gd name="connsiteY2" fmla="*/ 219805 h 653298"/>
                      <a:gd name="connsiteX3" fmla="*/ 1391921 w 2678854"/>
                      <a:gd name="connsiteY3" fmla="*/ 50472 h 653298"/>
                      <a:gd name="connsiteX4" fmla="*/ 1459653 w 2678854"/>
                      <a:gd name="connsiteY4" fmla="*/ 3058 h 653298"/>
                      <a:gd name="connsiteX5" fmla="*/ 1557867 w 2678854"/>
                      <a:gd name="connsiteY5" fmla="*/ 138525 h 653298"/>
                      <a:gd name="connsiteX6" fmla="*/ 1662854 w 2678854"/>
                      <a:gd name="connsiteY6" fmla="*/ 280765 h 653298"/>
                      <a:gd name="connsiteX7" fmla="*/ 1737361 w 2678854"/>
                      <a:gd name="connsiteY7" fmla="*/ 338337 h 653298"/>
                      <a:gd name="connsiteX8" fmla="*/ 1916853 w 2678854"/>
                      <a:gd name="connsiteY8" fmla="*/ 402685 h 653298"/>
                      <a:gd name="connsiteX9" fmla="*/ 2120054 w 2678854"/>
                      <a:gd name="connsiteY9" fmla="*/ 565244 h 653298"/>
                      <a:gd name="connsiteX10" fmla="*/ 2258907 w 2678854"/>
                      <a:gd name="connsiteY10" fmla="*/ 585565 h 653298"/>
                      <a:gd name="connsiteX11" fmla="*/ 2678854 w 2678854"/>
                      <a:gd name="connsiteY11" fmla="*/ 653298 h 653298"/>
                      <a:gd name="connsiteX12" fmla="*/ 2678854 w 2678854"/>
                      <a:gd name="connsiteY12" fmla="*/ 653298 h 653298"/>
                      <a:gd name="connsiteX0" fmla="*/ 0 w 2678854"/>
                      <a:gd name="connsiteY0" fmla="*/ 409459 h 653298"/>
                      <a:gd name="connsiteX1" fmla="*/ 1073574 w 2678854"/>
                      <a:gd name="connsiteY1" fmla="*/ 483965 h 653298"/>
                      <a:gd name="connsiteX2" fmla="*/ 1330962 w 2678854"/>
                      <a:gd name="connsiteY2" fmla="*/ 219805 h 653298"/>
                      <a:gd name="connsiteX3" fmla="*/ 1391921 w 2678854"/>
                      <a:gd name="connsiteY3" fmla="*/ 50472 h 653298"/>
                      <a:gd name="connsiteX4" fmla="*/ 1459653 w 2678854"/>
                      <a:gd name="connsiteY4" fmla="*/ 3058 h 653298"/>
                      <a:gd name="connsiteX5" fmla="*/ 1557867 w 2678854"/>
                      <a:gd name="connsiteY5" fmla="*/ 138525 h 653298"/>
                      <a:gd name="connsiteX6" fmla="*/ 1662854 w 2678854"/>
                      <a:gd name="connsiteY6" fmla="*/ 280765 h 653298"/>
                      <a:gd name="connsiteX7" fmla="*/ 1737361 w 2678854"/>
                      <a:gd name="connsiteY7" fmla="*/ 338337 h 653298"/>
                      <a:gd name="connsiteX8" fmla="*/ 1916853 w 2678854"/>
                      <a:gd name="connsiteY8" fmla="*/ 402685 h 653298"/>
                      <a:gd name="connsiteX9" fmla="*/ 2120054 w 2678854"/>
                      <a:gd name="connsiteY9" fmla="*/ 565244 h 653298"/>
                      <a:gd name="connsiteX10" fmla="*/ 2258907 w 2678854"/>
                      <a:gd name="connsiteY10" fmla="*/ 585565 h 653298"/>
                      <a:gd name="connsiteX11" fmla="*/ 2678854 w 2678854"/>
                      <a:gd name="connsiteY11" fmla="*/ 653298 h 653298"/>
                      <a:gd name="connsiteX12" fmla="*/ 2435014 w 2678854"/>
                      <a:gd name="connsiteY12" fmla="*/ 612658 h 653298"/>
                      <a:gd name="connsiteX0" fmla="*/ 0 w 2468881"/>
                      <a:gd name="connsiteY0" fmla="*/ 409459 h 639751"/>
                      <a:gd name="connsiteX1" fmla="*/ 1073574 w 2468881"/>
                      <a:gd name="connsiteY1" fmla="*/ 483965 h 639751"/>
                      <a:gd name="connsiteX2" fmla="*/ 1330962 w 2468881"/>
                      <a:gd name="connsiteY2" fmla="*/ 219805 h 639751"/>
                      <a:gd name="connsiteX3" fmla="*/ 1391921 w 2468881"/>
                      <a:gd name="connsiteY3" fmla="*/ 50472 h 639751"/>
                      <a:gd name="connsiteX4" fmla="*/ 1459653 w 2468881"/>
                      <a:gd name="connsiteY4" fmla="*/ 3058 h 639751"/>
                      <a:gd name="connsiteX5" fmla="*/ 1557867 w 2468881"/>
                      <a:gd name="connsiteY5" fmla="*/ 138525 h 639751"/>
                      <a:gd name="connsiteX6" fmla="*/ 1662854 w 2468881"/>
                      <a:gd name="connsiteY6" fmla="*/ 280765 h 639751"/>
                      <a:gd name="connsiteX7" fmla="*/ 1737361 w 2468881"/>
                      <a:gd name="connsiteY7" fmla="*/ 338337 h 639751"/>
                      <a:gd name="connsiteX8" fmla="*/ 1916853 w 2468881"/>
                      <a:gd name="connsiteY8" fmla="*/ 402685 h 639751"/>
                      <a:gd name="connsiteX9" fmla="*/ 2120054 w 2468881"/>
                      <a:gd name="connsiteY9" fmla="*/ 565244 h 639751"/>
                      <a:gd name="connsiteX10" fmla="*/ 2258907 w 2468881"/>
                      <a:gd name="connsiteY10" fmla="*/ 585565 h 639751"/>
                      <a:gd name="connsiteX11" fmla="*/ 2468881 w 2468881"/>
                      <a:gd name="connsiteY11" fmla="*/ 639751 h 639751"/>
                      <a:gd name="connsiteX12" fmla="*/ 2435014 w 2468881"/>
                      <a:gd name="connsiteY12" fmla="*/ 612658 h 639751"/>
                      <a:gd name="connsiteX0" fmla="*/ 0 w 2435014"/>
                      <a:gd name="connsiteY0" fmla="*/ 409459 h 612658"/>
                      <a:gd name="connsiteX1" fmla="*/ 1073574 w 2435014"/>
                      <a:gd name="connsiteY1" fmla="*/ 483965 h 612658"/>
                      <a:gd name="connsiteX2" fmla="*/ 1330962 w 2435014"/>
                      <a:gd name="connsiteY2" fmla="*/ 219805 h 612658"/>
                      <a:gd name="connsiteX3" fmla="*/ 1391921 w 2435014"/>
                      <a:gd name="connsiteY3" fmla="*/ 50472 h 612658"/>
                      <a:gd name="connsiteX4" fmla="*/ 1459653 w 2435014"/>
                      <a:gd name="connsiteY4" fmla="*/ 3058 h 612658"/>
                      <a:gd name="connsiteX5" fmla="*/ 1557867 w 2435014"/>
                      <a:gd name="connsiteY5" fmla="*/ 138525 h 612658"/>
                      <a:gd name="connsiteX6" fmla="*/ 1662854 w 2435014"/>
                      <a:gd name="connsiteY6" fmla="*/ 280765 h 612658"/>
                      <a:gd name="connsiteX7" fmla="*/ 1737361 w 2435014"/>
                      <a:gd name="connsiteY7" fmla="*/ 338337 h 612658"/>
                      <a:gd name="connsiteX8" fmla="*/ 1916853 w 2435014"/>
                      <a:gd name="connsiteY8" fmla="*/ 402685 h 612658"/>
                      <a:gd name="connsiteX9" fmla="*/ 2120054 w 2435014"/>
                      <a:gd name="connsiteY9" fmla="*/ 565244 h 612658"/>
                      <a:gd name="connsiteX10" fmla="*/ 2258907 w 2435014"/>
                      <a:gd name="connsiteY10" fmla="*/ 585565 h 612658"/>
                      <a:gd name="connsiteX11" fmla="*/ 2374055 w 2435014"/>
                      <a:gd name="connsiteY11" fmla="*/ 605885 h 612658"/>
                      <a:gd name="connsiteX12" fmla="*/ 2435014 w 2435014"/>
                      <a:gd name="connsiteY12" fmla="*/ 612658 h 612658"/>
                      <a:gd name="connsiteX0" fmla="*/ 0 w 2435014"/>
                      <a:gd name="connsiteY0" fmla="*/ 409459 h 612658"/>
                      <a:gd name="connsiteX1" fmla="*/ 1073574 w 2435014"/>
                      <a:gd name="connsiteY1" fmla="*/ 483965 h 612658"/>
                      <a:gd name="connsiteX2" fmla="*/ 1330962 w 2435014"/>
                      <a:gd name="connsiteY2" fmla="*/ 219805 h 612658"/>
                      <a:gd name="connsiteX3" fmla="*/ 1391921 w 2435014"/>
                      <a:gd name="connsiteY3" fmla="*/ 50472 h 612658"/>
                      <a:gd name="connsiteX4" fmla="*/ 1459653 w 2435014"/>
                      <a:gd name="connsiteY4" fmla="*/ 3058 h 612658"/>
                      <a:gd name="connsiteX5" fmla="*/ 1557867 w 2435014"/>
                      <a:gd name="connsiteY5" fmla="*/ 138525 h 612658"/>
                      <a:gd name="connsiteX6" fmla="*/ 1662854 w 2435014"/>
                      <a:gd name="connsiteY6" fmla="*/ 280765 h 612658"/>
                      <a:gd name="connsiteX7" fmla="*/ 1737361 w 2435014"/>
                      <a:gd name="connsiteY7" fmla="*/ 338337 h 612658"/>
                      <a:gd name="connsiteX8" fmla="*/ 1916853 w 2435014"/>
                      <a:gd name="connsiteY8" fmla="*/ 402685 h 612658"/>
                      <a:gd name="connsiteX9" fmla="*/ 2055707 w 2435014"/>
                      <a:gd name="connsiteY9" fmla="*/ 555084 h 612658"/>
                      <a:gd name="connsiteX10" fmla="*/ 2258907 w 2435014"/>
                      <a:gd name="connsiteY10" fmla="*/ 585565 h 612658"/>
                      <a:gd name="connsiteX11" fmla="*/ 2374055 w 2435014"/>
                      <a:gd name="connsiteY11" fmla="*/ 605885 h 612658"/>
                      <a:gd name="connsiteX12" fmla="*/ 2435014 w 2435014"/>
                      <a:gd name="connsiteY12" fmla="*/ 612658 h 612658"/>
                      <a:gd name="connsiteX0" fmla="*/ 0 w 2435014"/>
                      <a:gd name="connsiteY0" fmla="*/ 409459 h 612658"/>
                      <a:gd name="connsiteX1" fmla="*/ 1073574 w 2435014"/>
                      <a:gd name="connsiteY1" fmla="*/ 483965 h 612658"/>
                      <a:gd name="connsiteX2" fmla="*/ 1330962 w 2435014"/>
                      <a:gd name="connsiteY2" fmla="*/ 219805 h 612658"/>
                      <a:gd name="connsiteX3" fmla="*/ 1391921 w 2435014"/>
                      <a:gd name="connsiteY3" fmla="*/ 50472 h 612658"/>
                      <a:gd name="connsiteX4" fmla="*/ 1459653 w 2435014"/>
                      <a:gd name="connsiteY4" fmla="*/ 3058 h 612658"/>
                      <a:gd name="connsiteX5" fmla="*/ 1557867 w 2435014"/>
                      <a:gd name="connsiteY5" fmla="*/ 138525 h 612658"/>
                      <a:gd name="connsiteX6" fmla="*/ 1662854 w 2435014"/>
                      <a:gd name="connsiteY6" fmla="*/ 280765 h 612658"/>
                      <a:gd name="connsiteX7" fmla="*/ 1737361 w 2435014"/>
                      <a:gd name="connsiteY7" fmla="*/ 338337 h 612658"/>
                      <a:gd name="connsiteX8" fmla="*/ 1916853 w 2435014"/>
                      <a:gd name="connsiteY8" fmla="*/ 402685 h 612658"/>
                      <a:gd name="connsiteX9" fmla="*/ 2055707 w 2435014"/>
                      <a:gd name="connsiteY9" fmla="*/ 538151 h 612658"/>
                      <a:gd name="connsiteX10" fmla="*/ 2258907 w 2435014"/>
                      <a:gd name="connsiteY10" fmla="*/ 585565 h 612658"/>
                      <a:gd name="connsiteX11" fmla="*/ 2374055 w 2435014"/>
                      <a:gd name="connsiteY11" fmla="*/ 605885 h 612658"/>
                      <a:gd name="connsiteX12" fmla="*/ 2435014 w 2435014"/>
                      <a:gd name="connsiteY12" fmla="*/ 612658 h 612658"/>
                      <a:gd name="connsiteX0" fmla="*/ 0 w 2435014"/>
                      <a:gd name="connsiteY0" fmla="*/ 409459 h 612658"/>
                      <a:gd name="connsiteX1" fmla="*/ 1073574 w 2435014"/>
                      <a:gd name="connsiteY1" fmla="*/ 483965 h 612658"/>
                      <a:gd name="connsiteX2" fmla="*/ 1330962 w 2435014"/>
                      <a:gd name="connsiteY2" fmla="*/ 219805 h 612658"/>
                      <a:gd name="connsiteX3" fmla="*/ 1391921 w 2435014"/>
                      <a:gd name="connsiteY3" fmla="*/ 50472 h 612658"/>
                      <a:gd name="connsiteX4" fmla="*/ 1459653 w 2435014"/>
                      <a:gd name="connsiteY4" fmla="*/ 3058 h 612658"/>
                      <a:gd name="connsiteX5" fmla="*/ 1557867 w 2435014"/>
                      <a:gd name="connsiteY5" fmla="*/ 138525 h 612658"/>
                      <a:gd name="connsiteX6" fmla="*/ 1662854 w 2435014"/>
                      <a:gd name="connsiteY6" fmla="*/ 280765 h 612658"/>
                      <a:gd name="connsiteX7" fmla="*/ 1737361 w 2435014"/>
                      <a:gd name="connsiteY7" fmla="*/ 338337 h 612658"/>
                      <a:gd name="connsiteX8" fmla="*/ 1916853 w 2435014"/>
                      <a:gd name="connsiteY8" fmla="*/ 402685 h 612658"/>
                      <a:gd name="connsiteX9" fmla="*/ 2055707 w 2435014"/>
                      <a:gd name="connsiteY9" fmla="*/ 538151 h 612658"/>
                      <a:gd name="connsiteX10" fmla="*/ 2258907 w 2435014"/>
                      <a:gd name="connsiteY10" fmla="*/ 585565 h 612658"/>
                      <a:gd name="connsiteX11" fmla="*/ 2374055 w 2435014"/>
                      <a:gd name="connsiteY11" fmla="*/ 605885 h 612658"/>
                      <a:gd name="connsiteX12" fmla="*/ 2435014 w 2435014"/>
                      <a:gd name="connsiteY12" fmla="*/ 612658 h 612658"/>
                      <a:gd name="connsiteX0" fmla="*/ 0 w 2238587"/>
                      <a:gd name="connsiteY0" fmla="*/ 436553 h 612658"/>
                      <a:gd name="connsiteX1" fmla="*/ 877147 w 2238587"/>
                      <a:gd name="connsiteY1" fmla="*/ 483965 h 612658"/>
                      <a:gd name="connsiteX2" fmla="*/ 1134535 w 2238587"/>
                      <a:gd name="connsiteY2" fmla="*/ 219805 h 612658"/>
                      <a:gd name="connsiteX3" fmla="*/ 1195494 w 2238587"/>
                      <a:gd name="connsiteY3" fmla="*/ 50472 h 612658"/>
                      <a:gd name="connsiteX4" fmla="*/ 1263226 w 2238587"/>
                      <a:gd name="connsiteY4" fmla="*/ 3058 h 612658"/>
                      <a:gd name="connsiteX5" fmla="*/ 1361440 w 2238587"/>
                      <a:gd name="connsiteY5" fmla="*/ 138525 h 612658"/>
                      <a:gd name="connsiteX6" fmla="*/ 1466427 w 2238587"/>
                      <a:gd name="connsiteY6" fmla="*/ 280765 h 612658"/>
                      <a:gd name="connsiteX7" fmla="*/ 1540934 w 2238587"/>
                      <a:gd name="connsiteY7" fmla="*/ 338337 h 612658"/>
                      <a:gd name="connsiteX8" fmla="*/ 1720426 w 2238587"/>
                      <a:gd name="connsiteY8" fmla="*/ 402685 h 612658"/>
                      <a:gd name="connsiteX9" fmla="*/ 1859280 w 2238587"/>
                      <a:gd name="connsiteY9" fmla="*/ 538151 h 612658"/>
                      <a:gd name="connsiteX10" fmla="*/ 2062480 w 2238587"/>
                      <a:gd name="connsiteY10" fmla="*/ 585565 h 612658"/>
                      <a:gd name="connsiteX11" fmla="*/ 2177628 w 2238587"/>
                      <a:gd name="connsiteY11" fmla="*/ 605885 h 612658"/>
                      <a:gd name="connsiteX12" fmla="*/ 2238587 w 2238587"/>
                      <a:gd name="connsiteY12" fmla="*/ 612658 h 612658"/>
                      <a:gd name="connsiteX0" fmla="*/ 0 w 2089574"/>
                      <a:gd name="connsiteY0" fmla="*/ 460260 h 612658"/>
                      <a:gd name="connsiteX1" fmla="*/ 728134 w 2089574"/>
                      <a:gd name="connsiteY1" fmla="*/ 483965 h 612658"/>
                      <a:gd name="connsiteX2" fmla="*/ 985522 w 2089574"/>
                      <a:gd name="connsiteY2" fmla="*/ 219805 h 612658"/>
                      <a:gd name="connsiteX3" fmla="*/ 1046481 w 2089574"/>
                      <a:gd name="connsiteY3" fmla="*/ 50472 h 612658"/>
                      <a:gd name="connsiteX4" fmla="*/ 1114213 w 2089574"/>
                      <a:gd name="connsiteY4" fmla="*/ 3058 h 612658"/>
                      <a:gd name="connsiteX5" fmla="*/ 1212427 w 2089574"/>
                      <a:gd name="connsiteY5" fmla="*/ 138525 h 612658"/>
                      <a:gd name="connsiteX6" fmla="*/ 1317414 w 2089574"/>
                      <a:gd name="connsiteY6" fmla="*/ 280765 h 612658"/>
                      <a:gd name="connsiteX7" fmla="*/ 1391921 w 2089574"/>
                      <a:gd name="connsiteY7" fmla="*/ 338337 h 612658"/>
                      <a:gd name="connsiteX8" fmla="*/ 1571413 w 2089574"/>
                      <a:gd name="connsiteY8" fmla="*/ 402685 h 612658"/>
                      <a:gd name="connsiteX9" fmla="*/ 1710267 w 2089574"/>
                      <a:gd name="connsiteY9" fmla="*/ 538151 h 612658"/>
                      <a:gd name="connsiteX10" fmla="*/ 1913467 w 2089574"/>
                      <a:gd name="connsiteY10" fmla="*/ 585565 h 612658"/>
                      <a:gd name="connsiteX11" fmla="*/ 2028615 w 2089574"/>
                      <a:gd name="connsiteY11" fmla="*/ 605885 h 612658"/>
                      <a:gd name="connsiteX12" fmla="*/ 2089574 w 2089574"/>
                      <a:gd name="connsiteY12" fmla="*/ 612658 h 612658"/>
                      <a:gd name="connsiteX0" fmla="*/ 0 w 2089574"/>
                      <a:gd name="connsiteY0" fmla="*/ 457974 h 610372"/>
                      <a:gd name="connsiteX1" fmla="*/ 728134 w 2089574"/>
                      <a:gd name="connsiteY1" fmla="*/ 481679 h 610372"/>
                      <a:gd name="connsiteX2" fmla="*/ 965202 w 2089574"/>
                      <a:gd name="connsiteY2" fmla="*/ 220906 h 610372"/>
                      <a:gd name="connsiteX3" fmla="*/ 1046481 w 2089574"/>
                      <a:gd name="connsiteY3" fmla="*/ 48186 h 610372"/>
                      <a:gd name="connsiteX4" fmla="*/ 1114213 w 2089574"/>
                      <a:gd name="connsiteY4" fmla="*/ 772 h 610372"/>
                      <a:gd name="connsiteX5" fmla="*/ 1212427 w 2089574"/>
                      <a:gd name="connsiteY5" fmla="*/ 136239 h 610372"/>
                      <a:gd name="connsiteX6" fmla="*/ 1317414 w 2089574"/>
                      <a:gd name="connsiteY6" fmla="*/ 278479 h 610372"/>
                      <a:gd name="connsiteX7" fmla="*/ 1391921 w 2089574"/>
                      <a:gd name="connsiteY7" fmla="*/ 336051 h 610372"/>
                      <a:gd name="connsiteX8" fmla="*/ 1571413 w 2089574"/>
                      <a:gd name="connsiteY8" fmla="*/ 400399 h 610372"/>
                      <a:gd name="connsiteX9" fmla="*/ 1710267 w 2089574"/>
                      <a:gd name="connsiteY9" fmla="*/ 535865 h 610372"/>
                      <a:gd name="connsiteX10" fmla="*/ 1913467 w 2089574"/>
                      <a:gd name="connsiteY10" fmla="*/ 583279 h 610372"/>
                      <a:gd name="connsiteX11" fmla="*/ 2028615 w 2089574"/>
                      <a:gd name="connsiteY11" fmla="*/ 603599 h 610372"/>
                      <a:gd name="connsiteX12" fmla="*/ 2089574 w 2089574"/>
                      <a:gd name="connsiteY12" fmla="*/ 610372 h 610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089574" h="610372">
                        <a:moveTo>
                          <a:pt x="0" y="457974"/>
                        </a:moveTo>
                        <a:cubicBezTo>
                          <a:pt x="218158" y="485914"/>
                          <a:pt x="567267" y="521190"/>
                          <a:pt x="728134" y="481679"/>
                        </a:cubicBezTo>
                        <a:cubicBezTo>
                          <a:pt x="889001" y="442168"/>
                          <a:pt x="912144" y="357501"/>
                          <a:pt x="965202" y="220906"/>
                        </a:cubicBezTo>
                        <a:cubicBezTo>
                          <a:pt x="1018260" y="84311"/>
                          <a:pt x="1021646" y="84875"/>
                          <a:pt x="1046481" y="48186"/>
                        </a:cubicBezTo>
                        <a:cubicBezTo>
                          <a:pt x="1071316" y="11497"/>
                          <a:pt x="1073008" y="-3743"/>
                          <a:pt x="1114213" y="772"/>
                        </a:cubicBezTo>
                        <a:cubicBezTo>
                          <a:pt x="1155418" y="5287"/>
                          <a:pt x="1178560" y="89955"/>
                          <a:pt x="1212427" y="136239"/>
                        </a:cubicBezTo>
                        <a:cubicBezTo>
                          <a:pt x="1246294" y="182523"/>
                          <a:pt x="1287498" y="245177"/>
                          <a:pt x="1317414" y="278479"/>
                        </a:cubicBezTo>
                        <a:cubicBezTo>
                          <a:pt x="1347330" y="311781"/>
                          <a:pt x="1349588" y="315731"/>
                          <a:pt x="1391921" y="336051"/>
                        </a:cubicBezTo>
                        <a:cubicBezTo>
                          <a:pt x="1434254" y="356371"/>
                          <a:pt x="1518355" y="367097"/>
                          <a:pt x="1571413" y="400399"/>
                        </a:cubicBezTo>
                        <a:cubicBezTo>
                          <a:pt x="1624471" y="433701"/>
                          <a:pt x="1710267" y="535865"/>
                          <a:pt x="1710267" y="535865"/>
                        </a:cubicBezTo>
                        <a:cubicBezTo>
                          <a:pt x="1794933" y="568604"/>
                          <a:pt x="1845734" y="567474"/>
                          <a:pt x="1913467" y="583279"/>
                        </a:cubicBezTo>
                        <a:lnTo>
                          <a:pt x="2028615" y="603599"/>
                        </a:lnTo>
                        <a:lnTo>
                          <a:pt x="2089574" y="610372"/>
                        </a:lnTo>
                      </a:path>
                    </a:pathLst>
                  </a:custGeom>
                  <a:noFill/>
                  <a:ln w="25400">
                    <a:solidFill>
                      <a:schemeClr val="tx1">
                        <a:lumMod val="50000"/>
                        <a:lumOff val="50000"/>
                        <a:alpha val="47059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SK"/>
                  </a:p>
                </p:txBody>
              </p:sp>
              <p:sp>
                <p:nvSpPr>
                  <p:cNvPr id="65" name="TextBox 64">
                    <a:extLst>
                      <a:ext uri="{FF2B5EF4-FFF2-40B4-BE49-F238E27FC236}">
                        <a16:creationId xmlns:a16="http://schemas.microsoft.com/office/drawing/2014/main" id="{6C58A909-63D0-F79A-36EB-CE4EB7927369}"/>
                      </a:ext>
                    </a:extLst>
                  </p:cNvPr>
                  <p:cNvSpPr txBox="1"/>
                  <p:nvPr/>
                </p:nvSpPr>
                <p:spPr>
                  <a:xfrm>
                    <a:off x="6292071" y="5897620"/>
                    <a:ext cx="996099" cy="2804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SK" sz="1400">
                        <a:solidFill>
                          <a:schemeClr val="bg1"/>
                        </a:solidFill>
                        <a:ea typeface="CMU Serif Roman" panose="02000603000000000000" pitchFamily="2" charset="0"/>
                        <a:cs typeface="CMU Serif Roman" panose="02000603000000000000" pitchFamily="2" charset="0"/>
                      </a:rPr>
                      <a:t>wavelength</a:t>
                    </a:r>
                  </a:p>
                </p:txBody>
              </p:sp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60CABB15-4FA4-77D9-0A7D-7746E220840C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4651947" y="5007315"/>
                    <a:ext cx="448656" cy="2804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SK" sz="1400">
                        <a:solidFill>
                          <a:schemeClr val="bg1"/>
                        </a:solidFill>
                        <a:ea typeface="CMU Serif Roman" panose="02000603000000000000" pitchFamily="2" charset="0"/>
                        <a:cs typeface="CMU Serif Roman" panose="02000603000000000000" pitchFamily="2" charset="0"/>
                      </a:rPr>
                      <a:t>flux</a:t>
                    </a:r>
                  </a:p>
                </p:txBody>
              </p:sp>
            </p:grp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75795118-8F86-10D2-D595-8A3DD760C9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50390" y="2046425"/>
                  <a:ext cx="15642" cy="1015083"/>
                </a:xfrm>
                <a:prstGeom prst="line">
                  <a:avLst/>
                </a:prstGeom>
                <a:ln w="12700">
                  <a:solidFill>
                    <a:srgbClr val="F2A372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4CC4AFC5-BDB5-687B-E896-15B7A91CFEFB}"/>
                    </a:ext>
                  </a:extLst>
                </p:cNvPr>
                <p:cNvSpPr/>
                <p:nvPr/>
              </p:nvSpPr>
              <p:spPr>
                <a:xfrm>
                  <a:off x="539750" y="2271936"/>
                  <a:ext cx="2095500" cy="706275"/>
                </a:xfrm>
                <a:custGeom>
                  <a:avLst/>
                  <a:gdLst>
                    <a:gd name="connsiteX0" fmla="*/ 2095500 w 2095500"/>
                    <a:gd name="connsiteY0" fmla="*/ 489851 h 790172"/>
                    <a:gd name="connsiteX1" fmla="*/ 1876425 w 2095500"/>
                    <a:gd name="connsiteY1" fmla="*/ 454926 h 790172"/>
                    <a:gd name="connsiteX2" fmla="*/ 1727200 w 2095500"/>
                    <a:gd name="connsiteY2" fmla="*/ 420001 h 790172"/>
                    <a:gd name="connsiteX3" fmla="*/ 1543050 w 2095500"/>
                    <a:gd name="connsiteY3" fmla="*/ 248551 h 790172"/>
                    <a:gd name="connsiteX4" fmla="*/ 1387475 w 2095500"/>
                    <a:gd name="connsiteY4" fmla="*/ 210451 h 790172"/>
                    <a:gd name="connsiteX5" fmla="*/ 1254125 w 2095500"/>
                    <a:gd name="connsiteY5" fmla="*/ 45351 h 790172"/>
                    <a:gd name="connsiteX6" fmla="*/ 1165225 w 2095500"/>
                    <a:gd name="connsiteY6" fmla="*/ 32651 h 790172"/>
                    <a:gd name="connsiteX7" fmla="*/ 1123950 w 2095500"/>
                    <a:gd name="connsiteY7" fmla="*/ 439051 h 790172"/>
                    <a:gd name="connsiteX8" fmla="*/ 1095375 w 2095500"/>
                    <a:gd name="connsiteY8" fmla="*/ 759726 h 790172"/>
                    <a:gd name="connsiteX9" fmla="*/ 1066800 w 2095500"/>
                    <a:gd name="connsiteY9" fmla="*/ 778776 h 790172"/>
                    <a:gd name="connsiteX10" fmla="*/ 0 w 2095500"/>
                    <a:gd name="connsiteY10" fmla="*/ 775601 h 790172"/>
                    <a:gd name="connsiteX11" fmla="*/ 0 w 2095500"/>
                    <a:gd name="connsiteY11" fmla="*/ 775601 h 790172"/>
                    <a:gd name="connsiteX0" fmla="*/ 2095500 w 2095500"/>
                    <a:gd name="connsiteY0" fmla="*/ 489851 h 790172"/>
                    <a:gd name="connsiteX1" fmla="*/ 1876425 w 2095500"/>
                    <a:gd name="connsiteY1" fmla="*/ 454926 h 790172"/>
                    <a:gd name="connsiteX2" fmla="*/ 1727200 w 2095500"/>
                    <a:gd name="connsiteY2" fmla="*/ 420001 h 790172"/>
                    <a:gd name="connsiteX3" fmla="*/ 1565275 w 2095500"/>
                    <a:gd name="connsiteY3" fmla="*/ 270776 h 790172"/>
                    <a:gd name="connsiteX4" fmla="*/ 1387475 w 2095500"/>
                    <a:gd name="connsiteY4" fmla="*/ 210451 h 790172"/>
                    <a:gd name="connsiteX5" fmla="*/ 1254125 w 2095500"/>
                    <a:gd name="connsiteY5" fmla="*/ 45351 h 790172"/>
                    <a:gd name="connsiteX6" fmla="*/ 1165225 w 2095500"/>
                    <a:gd name="connsiteY6" fmla="*/ 32651 h 790172"/>
                    <a:gd name="connsiteX7" fmla="*/ 1123950 w 2095500"/>
                    <a:gd name="connsiteY7" fmla="*/ 439051 h 790172"/>
                    <a:gd name="connsiteX8" fmla="*/ 1095375 w 2095500"/>
                    <a:gd name="connsiteY8" fmla="*/ 759726 h 790172"/>
                    <a:gd name="connsiteX9" fmla="*/ 1066800 w 2095500"/>
                    <a:gd name="connsiteY9" fmla="*/ 778776 h 790172"/>
                    <a:gd name="connsiteX10" fmla="*/ 0 w 2095500"/>
                    <a:gd name="connsiteY10" fmla="*/ 775601 h 790172"/>
                    <a:gd name="connsiteX11" fmla="*/ 0 w 2095500"/>
                    <a:gd name="connsiteY11" fmla="*/ 775601 h 790172"/>
                    <a:gd name="connsiteX0" fmla="*/ 2095500 w 2095500"/>
                    <a:gd name="connsiteY0" fmla="*/ 489851 h 790172"/>
                    <a:gd name="connsiteX1" fmla="*/ 1876425 w 2095500"/>
                    <a:gd name="connsiteY1" fmla="*/ 454926 h 790172"/>
                    <a:gd name="connsiteX2" fmla="*/ 1733550 w 2095500"/>
                    <a:gd name="connsiteY2" fmla="*/ 410476 h 790172"/>
                    <a:gd name="connsiteX3" fmla="*/ 1565275 w 2095500"/>
                    <a:gd name="connsiteY3" fmla="*/ 270776 h 790172"/>
                    <a:gd name="connsiteX4" fmla="*/ 1387475 w 2095500"/>
                    <a:gd name="connsiteY4" fmla="*/ 210451 h 790172"/>
                    <a:gd name="connsiteX5" fmla="*/ 1254125 w 2095500"/>
                    <a:gd name="connsiteY5" fmla="*/ 45351 h 790172"/>
                    <a:gd name="connsiteX6" fmla="*/ 1165225 w 2095500"/>
                    <a:gd name="connsiteY6" fmla="*/ 32651 h 790172"/>
                    <a:gd name="connsiteX7" fmla="*/ 1123950 w 2095500"/>
                    <a:gd name="connsiteY7" fmla="*/ 439051 h 790172"/>
                    <a:gd name="connsiteX8" fmla="*/ 1095375 w 2095500"/>
                    <a:gd name="connsiteY8" fmla="*/ 759726 h 790172"/>
                    <a:gd name="connsiteX9" fmla="*/ 1066800 w 2095500"/>
                    <a:gd name="connsiteY9" fmla="*/ 778776 h 790172"/>
                    <a:gd name="connsiteX10" fmla="*/ 0 w 2095500"/>
                    <a:gd name="connsiteY10" fmla="*/ 775601 h 790172"/>
                    <a:gd name="connsiteX11" fmla="*/ 0 w 2095500"/>
                    <a:gd name="connsiteY11" fmla="*/ 775601 h 790172"/>
                    <a:gd name="connsiteX0" fmla="*/ 2095500 w 2095500"/>
                    <a:gd name="connsiteY0" fmla="*/ 489851 h 790172"/>
                    <a:gd name="connsiteX1" fmla="*/ 1876425 w 2095500"/>
                    <a:gd name="connsiteY1" fmla="*/ 454926 h 790172"/>
                    <a:gd name="connsiteX2" fmla="*/ 1733550 w 2095500"/>
                    <a:gd name="connsiteY2" fmla="*/ 410476 h 790172"/>
                    <a:gd name="connsiteX3" fmla="*/ 1555750 w 2095500"/>
                    <a:gd name="connsiteY3" fmla="*/ 264426 h 790172"/>
                    <a:gd name="connsiteX4" fmla="*/ 1387475 w 2095500"/>
                    <a:gd name="connsiteY4" fmla="*/ 210451 h 790172"/>
                    <a:gd name="connsiteX5" fmla="*/ 1254125 w 2095500"/>
                    <a:gd name="connsiteY5" fmla="*/ 45351 h 790172"/>
                    <a:gd name="connsiteX6" fmla="*/ 1165225 w 2095500"/>
                    <a:gd name="connsiteY6" fmla="*/ 32651 h 790172"/>
                    <a:gd name="connsiteX7" fmla="*/ 1123950 w 2095500"/>
                    <a:gd name="connsiteY7" fmla="*/ 439051 h 790172"/>
                    <a:gd name="connsiteX8" fmla="*/ 1095375 w 2095500"/>
                    <a:gd name="connsiteY8" fmla="*/ 759726 h 790172"/>
                    <a:gd name="connsiteX9" fmla="*/ 1066800 w 2095500"/>
                    <a:gd name="connsiteY9" fmla="*/ 778776 h 790172"/>
                    <a:gd name="connsiteX10" fmla="*/ 0 w 2095500"/>
                    <a:gd name="connsiteY10" fmla="*/ 775601 h 790172"/>
                    <a:gd name="connsiteX11" fmla="*/ 0 w 2095500"/>
                    <a:gd name="connsiteY11" fmla="*/ 775601 h 790172"/>
                    <a:gd name="connsiteX0" fmla="*/ 2095500 w 2095500"/>
                    <a:gd name="connsiteY0" fmla="*/ 489453 h 789774"/>
                    <a:gd name="connsiteX1" fmla="*/ 1876425 w 2095500"/>
                    <a:gd name="connsiteY1" fmla="*/ 454528 h 789774"/>
                    <a:gd name="connsiteX2" fmla="*/ 1733550 w 2095500"/>
                    <a:gd name="connsiteY2" fmla="*/ 410078 h 789774"/>
                    <a:gd name="connsiteX3" fmla="*/ 1555750 w 2095500"/>
                    <a:gd name="connsiteY3" fmla="*/ 264028 h 789774"/>
                    <a:gd name="connsiteX4" fmla="*/ 1384300 w 2095500"/>
                    <a:gd name="connsiteY4" fmla="*/ 200528 h 789774"/>
                    <a:gd name="connsiteX5" fmla="*/ 1254125 w 2095500"/>
                    <a:gd name="connsiteY5" fmla="*/ 44953 h 789774"/>
                    <a:gd name="connsiteX6" fmla="*/ 1165225 w 2095500"/>
                    <a:gd name="connsiteY6" fmla="*/ 32253 h 789774"/>
                    <a:gd name="connsiteX7" fmla="*/ 1123950 w 2095500"/>
                    <a:gd name="connsiteY7" fmla="*/ 438653 h 789774"/>
                    <a:gd name="connsiteX8" fmla="*/ 1095375 w 2095500"/>
                    <a:gd name="connsiteY8" fmla="*/ 759328 h 789774"/>
                    <a:gd name="connsiteX9" fmla="*/ 1066800 w 2095500"/>
                    <a:gd name="connsiteY9" fmla="*/ 778378 h 789774"/>
                    <a:gd name="connsiteX10" fmla="*/ 0 w 2095500"/>
                    <a:gd name="connsiteY10" fmla="*/ 775203 h 789774"/>
                    <a:gd name="connsiteX11" fmla="*/ 0 w 2095500"/>
                    <a:gd name="connsiteY11" fmla="*/ 775203 h 789774"/>
                    <a:gd name="connsiteX0" fmla="*/ 2095500 w 2095500"/>
                    <a:gd name="connsiteY0" fmla="*/ 491086 h 791407"/>
                    <a:gd name="connsiteX1" fmla="*/ 1876425 w 2095500"/>
                    <a:gd name="connsiteY1" fmla="*/ 456161 h 791407"/>
                    <a:gd name="connsiteX2" fmla="*/ 1733550 w 2095500"/>
                    <a:gd name="connsiteY2" fmla="*/ 411711 h 791407"/>
                    <a:gd name="connsiteX3" fmla="*/ 1555750 w 2095500"/>
                    <a:gd name="connsiteY3" fmla="*/ 265661 h 791407"/>
                    <a:gd name="connsiteX4" fmla="*/ 1384300 w 2095500"/>
                    <a:gd name="connsiteY4" fmla="*/ 202161 h 791407"/>
                    <a:gd name="connsiteX5" fmla="*/ 1254125 w 2095500"/>
                    <a:gd name="connsiteY5" fmla="*/ 46586 h 791407"/>
                    <a:gd name="connsiteX6" fmla="*/ 1165225 w 2095500"/>
                    <a:gd name="connsiteY6" fmla="*/ 33886 h 791407"/>
                    <a:gd name="connsiteX7" fmla="*/ 1123950 w 2095500"/>
                    <a:gd name="connsiteY7" fmla="*/ 440286 h 791407"/>
                    <a:gd name="connsiteX8" fmla="*/ 1095375 w 2095500"/>
                    <a:gd name="connsiteY8" fmla="*/ 760961 h 791407"/>
                    <a:gd name="connsiteX9" fmla="*/ 1066800 w 2095500"/>
                    <a:gd name="connsiteY9" fmla="*/ 780011 h 791407"/>
                    <a:gd name="connsiteX10" fmla="*/ 0 w 2095500"/>
                    <a:gd name="connsiteY10" fmla="*/ 776836 h 791407"/>
                    <a:gd name="connsiteX11" fmla="*/ 0 w 2095500"/>
                    <a:gd name="connsiteY11" fmla="*/ 776836 h 791407"/>
                    <a:gd name="connsiteX0" fmla="*/ 2095500 w 2095500"/>
                    <a:gd name="connsiteY0" fmla="*/ 491086 h 791407"/>
                    <a:gd name="connsiteX1" fmla="*/ 1876425 w 2095500"/>
                    <a:gd name="connsiteY1" fmla="*/ 456161 h 791407"/>
                    <a:gd name="connsiteX2" fmla="*/ 1733550 w 2095500"/>
                    <a:gd name="connsiteY2" fmla="*/ 411711 h 791407"/>
                    <a:gd name="connsiteX3" fmla="*/ 1555750 w 2095500"/>
                    <a:gd name="connsiteY3" fmla="*/ 265661 h 791407"/>
                    <a:gd name="connsiteX4" fmla="*/ 1384300 w 2095500"/>
                    <a:gd name="connsiteY4" fmla="*/ 202161 h 791407"/>
                    <a:gd name="connsiteX5" fmla="*/ 1254125 w 2095500"/>
                    <a:gd name="connsiteY5" fmla="*/ 46586 h 791407"/>
                    <a:gd name="connsiteX6" fmla="*/ 1165225 w 2095500"/>
                    <a:gd name="connsiteY6" fmla="*/ 33886 h 791407"/>
                    <a:gd name="connsiteX7" fmla="*/ 1123950 w 2095500"/>
                    <a:gd name="connsiteY7" fmla="*/ 440286 h 791407"/>
                    <a:gd name="connsiteX8" fmla="*/ 1095375 w 2095500"/>
                    <a:gd name="connsiteY8" fmla="*/ 760961 h 791407"/>
                    <a:gd name="connsiteX9" fmla="*/ 1066800 w 2095500"/>
                    <a:gd name="connsiteY9" fmla="*/ 780011 h 791407"/>
                    <a:gd name="connsiteX10" fmla="*/ 0 w 2095500"/>
                    <a:gd name="connsiteY10" fmla="*/ 776836 h 791407"/>
                    <a:gd name="connsiteX11" fmla="*/ 0 w 2095500"/>
                    <a:gd name="connsiteY11" fmla="*/ 776836 h 791407"/>
                    <a:gd name="connsiteX0" fmla="*/ 2095500 w 2095500"/>
                    <a:gd name="connsiteY0" fmla="*/ 502875 h 803196"/>
                    <a:gd name="connsiteX1" fmla="*/ 1876425 w 2095500"/>
                    <a:gd name="connsiteY1" fmla="*/ 467950 h 803196"/>
                    <a:gd name="connsiteX2" fmla="*/ 1733550 w 2095500"/>
                    <a:gd name="connsiteY2" fmla="*/ 423500 h 803196"/>
                    <a:gd name="connsiteX3" fmla="*/ 1555750 w 2095500"/>
                    <a:gd name="connsiteY3" fmla="*/ 277450 h 803196"/>
                    <a:gd name="connsiteX4" fmla="*/ 1384300 w 2095500"/>
                    <a:gd name="connsiteY4" fmla="*/ 213950 h 803196"/>
                    <a:gd name="connsiteX5" fmla="*/ 1254125 w 2095500"/>
                    <a:gd name="connsiteY5" fmla="*/ 58375 h 803196"/>
                    <a:gd name="connsiteX6" fmla="*/ 1165225 w 2095500"/>
                    <a:gd name="connsiteY6" fmla="*/ 45675 h 803196"/>
                    <a:gd name="connsiteX7" fmla="*/ 1123950 w 2095500"/>
                    <a:gd name="connsiteY7" fmla="*/ 452075 h 803196"/>
                    <a:gd name="connsiteX8" fmla="*/ 1095375 w 2095500"/>
                    <a:gd name="connsiteY8" fmla="*/ 772750 h 803196"/>
                    <a:gd name="connsiteX9" fmla="*/ 1066800 w 2095500"/>
                    <a:gd name="connsiteY9" fmla="*/ 791800 h 803196"/>
                    <a:gd name="connsiteX10" fmla="*/ 0 w 2095500"/>
                    <a:gd name="connsiteY10" fmla="*/ 788625 h 803196"/>
                    <a:gd name="connsiteX11" fmla="*/ 0 w 2095500"/>
                    <a:gd name="connsiteY11" fmla="*/ 788625 h 803196"/>
                    <a:gd name="connsiteX0" fmla="*/ 2095500 w 2095500"/>
                    <a:gd name="connsiteY0" fmla="*/ 451824 h 752145"/>
                    <a:gd name="connsiteX1" fmla="*/ 1876425 w 2095500"/>
                    <a:gd name="connsiteY1" fmla="*/ 416899 h 752145"/>
                    <a:gd name="connsiteX2" fmla="*/ 1733550 w 2095500"/>
                    <a:gd name="connsiteY2" fmla="*/ 372449 h 752145"/>
                    <a:gd name="connsiteX3" fmla="*/ 1555750 w 2095500"/>
                    <a:gd name="connsiteY3" fmla="*/ 226399 h 752145"/>
                    <a:gd name="connsiteX4" fmla="*/ 1384300 w 2095500"/>
                    <a:gd name="connsiteY4" fmla="*/ 162899 h 752145"/>
                    <a:gd name="connsiteX5" fmla="*/ 1254125 w 2095500"/>
                    <a:gd name="connsiteY5" fmla="*/ 7324 h 752145"/>
                    <a:gd name="connsiteX6" fmla="*/ 1162050 w 2095500"/>
                    <a:gd name="connsiteY6" fmla="*/ 64474 h 752145"/>
                    <a:gd name="connsiteX7" fmla="*/ 1123950 w 2095500"/>
                    <a:gd name="connsiteY7" fmla="*/ 401024 h 752145"/>
                    <a:gd name="connsiteX8" fmla="*/ 1095375 w 2095500"/>
                    <a:gd name="connsiteY8" fmla="*/ 721699 h 752145"/>
                    <a:gd name="connsiteX9" fmla="*/ 1066800 w 2095500"/>
                    <a:gd name="connsiteY9" fmla="*/ 740749 h 752145"/>
                    <a:gd name="connsiteX10" fmla="*/ 0 w 2095500"/>
                    <a:gd name="connsiteY10" fmla="*/ 737574 h 752145"/>
                    <a:gd name="connsiteX11" fmla="*/ 0 w 2095500"/>
                    <a:gd name="connsiteY11" fmla="*/ 737574 h 752145"/>
                    <a:gd name="connsiteX0" fmla="*/ 2095500 w 2095500"/>
                    <a:gd name="connsiteY0" fmla="*/ 451824 h 750756"/>
                    <a:gd name="connsiteX1" fmla="*/ 1876425 w 2095500"/>
                    <a:gd name="connsiteY1" fmla="*/ 416899 h 750756"/>
                    <a:gd name="connsiteX2" fmla="*/ 1733550 w 2095500"/>
                    <a:gd name="connsiteY2" fmla="*/ 372449 h 750756"/>
                    <a:gd name="connsiteX3" fmla="*/ 1555750 w 2095500"/>
                    <a:gd name="connsiteY3" fmla="*/ 226399 h 750756"/>
                    <a:gd name="connsiteX4" fmla="*/ 1384300 w 2095500"/>
                    <a:gd name="connsiteY4" fmla="*/ 162899 h 750756"/>
                    <a:gd name="connsiteX5" fmla="*/ 1254125 w 2095500"/>
                    <a:gd name="connsiteY5" fmla="*/ 7324 h 750756"/>
                    <a:gd name="connsiteX6" fmla="*/ 1162050 w 2095500"/>
                    <a:gd name="connsiteY6" fmla="*/ 64474 h 750756"/>
                    <a:gd name="connsiteX7" fmla="*/ 1123950 w 2095500"/>
                    <a:gd name="connsiteY7" fmla="*/ 401024 h 750756"/>
                    <a:gd name="connsiteX8" fmla="*/ 1095375 w 2095500"/>
                    <a:gd name="connsiteY8" fmla="*/ 721699 h 750756"/>
                    <a:gd name="connsiteX9" fmla="*/ 844550 w 2095500"/>
                    <a:gd name="connsiteY9" fmla="*/ 737574 h 750756"/>
                    <a:gd name="connsiteX10" fmla="*/ 0 w 2095500"/>
                    <a:gd name="connsiteY10" fmla="*/ 737574 h 750756"/>
                    <a:gd name="connsiteX11" fmla="*/ 0 w 2095500"/>
                    <a:gd name="connsiteY11" fmla="*/ 737574 h 750756"/>
                    <a:gd name="connsiteX0" fmla="*/ 2095500 w 2095500"/>
                    <a:gd name="connsiteY0" fmla="*/ 451824 h 738972"/>
                    <a:gd name="connsiteX1" fmla="*/ 1876425 w 2095500"/>
                    <a:gd name="connsiteY1" fmla="*/ 416899 h 738972"/>
                    <a:gd name="connsiteX2" fmla="*/ 1733550 w 2095500"/>
                    <a:gd name="connsiteY2" fmla="*/ 372449 h 738972"/>
                    <a:gd name="connsiteX3" fmla="*/ 1555750 w 2095500"/>
                    <a:gd name="connsiteY3" fmla="*/ 226399 h 738972"/>
                    <a:gd name="connsiteX4" fmla="*/ 1384300 w 2095500"/>
                    <a:gd name="connsiteY4" fmla="*/ 162899 h 738972"/>
                    <a:gd name="connsiteX5" fmla="*/ 1254125 w 2095500"/>
                    <a:gd name="connsiteY5" fmla="*/ 7324 h 738972"/>
                    <a:gd name="connsiteX6" fmla="*/ 1162050 w 2095500"/>
                    <a:gd name="connsiteY6" fmla="*/ 64474 h 738972"/>
                    <a:gd name="connsiteX7" fmla="*/ 1123950 w 2095500"/>
                    <a:gd name="connsiteY7" fmla="*/ 401024 h 738972"/>
                    <a:gd name="connsiteX8" fmla="*/ 1095375 w 2095500"/>
                    <a:gd name="connsiteY8" fmla="*/ 721699 h 738972"/>
                    <a:gd name="connsiteX9" fmla="*/ 844550 w 2095500"/>
                    <a:gd name="connsiteY9" fmla="*/ 737574 h 738972"/>
                    <a:gd name="connsiteX10" fmla="*/ 0 w 2095500"/>
                    <a:gd name="connsiteY10" fmla="*/ 737574 h 738972"/>
                    <a:gd name="connsiteX11" fmla="*/ 0 w 2095500"/>
                    <a:gd name="connsiteY11" fmla="*/ 737574 h 738972"/>
                    <a:gd name="connsiteX0" fmla="*/ 2095500 w 2095500"/>
                    <a:gd name="connsiteY0" fmla="*/ 451824 h 740811"/>
                    <a:gd name="connsiteX1" fmla="*/ 1876425 w 2095500"/>
                    <a:gd name="connsiteY1" fmla="*/ 416899 h 740811"/>
                    <a:gd name="connsiteX2" fmla="*/ 1733550 w 2095500"/>
                    <a:gd name="connsiteY2" fmla="*/ 372449 h 740811"/>
                    <a:gd name="connsiteX3" fmla="*/ 1555750 w 2095500"/>
                    <a:gd name="connsiteY3" fmla="*/ 226399 h 740811"/>
                    <a:gd name="connsiteX4" fmla="*/ 1384300 w 2095500"/>
                    <a:gd name="connsiteY4" fmla="*/ 162899 h 740811"/>
                    <a:gd name="connsiteX5" fmla="*/ 1254125 w 2095500"/>
                    <a:gd name="connsiteY5" fmla="*/ 7324 h 740811"/>
                    <a:gd name="connsiteX6" fmla="*/ 1162050 w 2095500"/>
                    <a:gd name="connsiteY6" fmla="*/ 64474 h 740811"/>
                    <a:gd name="connsiteX7" fmla="*/ 1123950 w 2095500"/>
                    <a:gd name="connsiteY7" fmla="*/ 401024 h 740811"/>
                    <a:gd name="connsiteX8" fmla="*/ 1047750 w 2095500"/>
                    <a:gd name="connsiteY8" fmla="*/ 724874 h 740811"/>
                    <a:gd name="connsiteX9" fmla="*/ 844550 w 2095500"/>
                    <a:gd name="connsiteY9" fmla="*/ 737574 h 740811"/>
                    <a:gd name="connsiteX10" fmla="*/ 0 w 2095500"/>
                    <a:gd name="connsiteY10" fmla="*/ 737574 h 740811"/>
                    <a:gd name="connsiteX11" fmla="*/ 0 w 2095500"/>
                    <a:gd name="connsiteY11" fmla="*/ 737574 h 740811"/>
                    <a:gd name="connsiteX0" fmla="*/ 2095500 w 2095500"/>
                    <a:gd name="connsiteY0" fmla="*/ 449100 h 738087"/>
                    <a:gd name="connsiteX1" fmla="*/ 1876425 w 2095500"/>
                    <a:gd name="connsiteY1" fmla="*/ 414175 h 738087"/>
                    <a:gd name="connsiteX2" fmla="*/ 1733550 w 2095500"/>
                    <a:gd name="connsiteY2" fmla="*/ 369725 h 738087"/>
                    <a:gd name="connsiteX3" fmla="*/ 1555750 w 2095500"/>
                    <a:gd name="connsiteY3" fmla="*/ 223675 h 738087"/>
                    <a:gd name="connsiteX4" fmla="*/ 1384300 w 2095500"/>
                    <a:gd name="connsiteY4" fmla="*/ 160175 h 738087"/>
                    <a:gd name="connsiteX5" fmla="*/ 1234319 w 2095500"/>
                    <a:gd name="connsiteY5" fmla="*/ 7901 h 738087"/>
                    <a:gd name="connsiteX6" fmla="*/ 1162050 w 2095500"/>
                    <a:gd name="connsiteY6" fmla="*/ 61750 h 738087"/>
                    <a:gd name="connsiteX7" fmla="*/ 1123950 w 2095500"/>
                    <a:gd name="connsiteY7" fmla="*/ 398300 h 738087"/>
                    <a:gd name="connsiteX8" fmla="*/ 1047750 w 2095500"/>
                    <a:gd name="connsiteY8" fmla="*/ 722150 h 738087"/>
                    <a:gd name="connsiteX9" fmla="*/ 844550 w 2095500"/>
                    <a:gd name="connsiteY9" fmla="*/ 734850 h 738087"/>
                    <a:gd name="connsiteX10" fmla="*/ 0 w 2095500"/>
                    <a:gd name="connsiteY10" fmla="*/ 734850 h 738087"/>
                    <a:gd name="connsiteX11" fmla="*/ 0 w 2095500"/>
                    <a:gd name="connsiteY11" fmla="*/ 734850 h 738087"/>
                    <a:gd name="connsiteX0" fmla="*/ 2095500 w 2095500"/>
                    <a:gd name="connsiteY0" fmla="*/ 441216 h 730203"/>
                    <a:gd name="connsiteX1" fmla="*/ 1876425 w 2095500"/>
                    <a:gd name="connsiteY1" fmla="*/ 406291 h 730203"/>
                    <a:gd name="connsiteX2" fmla="*/ 1733550 w 2095500"/>
                    <a:gd name="connsiteY2" fmla="*/ 361841 h 730203"/>
                    <a:gd name="connsiteX3" fmla="*/ 1555750 w 2095500"/>
                    <a:gd name="connsiteY3" fmla="*/ 215791 h 730203"/>
                    <a:gd name="connsiteX4" fmla="*/ 1384300 w 2095500"/>
                    <a:gd name="connsiteY4" fmla="*/ 152291 h 730203"/>
                    <a:gd name="connsiteX5" fmla="*/ 1234319 w 2095500"/>
                    <a:gd name="connsiteY5" fmla="*/ 17 h 730203"/>
                    <a:gd name="connsiteX6" fmla="*/ 1158192 w 2095500"/>
                    <a:gd name="connsiteY6" fmla="*/ 161896 h 730203"/>
                    <a:gd name="connsiteX7" fmla="*/ 1123950 w 2095500"/>
                    <a:gd name="connsiteY7" fmla="*/ 390416 h 730203"/>
                    <a:gd name="connsiteX8" fmla="*/ 1047750 w 2095500"/>
                    <a:gd name="connsiteY8" fmla="*/ 714266 h 730203"/>
                    <a:gd name="connsiteX9" fmla="*/ 844550 w 2095500"/>
                    <a:gd name="connsiteY9" fmla="*/ 726966 h 730203"/>
                    <a:gd name="connsiteX10" fmla="*/ 0 w 2095500"/>
                    <a:gd name="connsiteY10" fmla="*/ 726966 h 730203"/>
                    <a:gd name="connsiteX11" fmla="*/ 0 w 2095500"/>
                    <a:gd name="connsiteY11" fmla="*/ 726966 h 730203"/>
                    <a:gd name="connsiteX0" fmla="*/ 2095500 w 2095500"/>
                    <a:gd name="connsiteY0" fmla="*/ 418069 h 707056"/>
                    <a:gd name="connsiteX1" fmla="*/ 1876425 w 2095500"/>
                    <a:gd name="connsiteY1" fmla="*/ 383144 h 707056"/>
                    <a:gd name="connsiteX2" fmla="*/ 1733550 w 2095500"/>
                    <a:gd name="connsiteY2" fmla="*/ 338694 h 707056"/>
                    <a:gd name="connsiteX3" fmla="*/ 1555750 w 2095500"/>
                    <a:gd name="connsiteY3" fmla="*/ 192644 h 707056"/>
                    <a:gd name="connsiteX4" fmla="*/ 1384300 w 2095500"/>
                    <a:gd name="connsiteY4" fmla="*/ 129144 h 707056"/>
                    <a:gd name="connsiteX5" fmla="*/ 1257468 w 2095500"/>
                    <a:gd name="connsiteY5" fmla="*/ 20 h 707056"/>
                    <a:gd name="connsiteX6" fmla="*/ 1158192 w 2095500"/>
                    <a:gd name="connsiteY6" fmla="*/ 138749 h 707056"/>
                    <a:gd name="connsiteX7" fmla="*/ 1123950 w 2095500"/>
                    <a:gd name="connsiteY7" fmla="*/ 367269 h 707056"/>
                    <a:gd name="connsiteX8" fmla="*/ 1047750 w 2095500"/>
                    <a:gd name="connsiteY8" fmla="*/ 691119 h 707056"/>
                    <a:gd name="connsiteX9" fmla="*/ 844550 w 2095500"/>
                    <a:gd name="connsiteY9" fmla="*/ 703819 h 707056"/>
                    <a:gd name="connsiteX10" fmla="*/ 0 w 2095500"/>
                    <a:gd name="connsiteY10" fmla="*/ 703819 h 707056"/>
                    <a:gd name="connsiteX11" fmla="*/ 0 w 2095500"/>
                    <a:gd name="connsiteY11" fmla="*/ 703819 h 707056"/>
                    <a:gd name="connsiteX0" fmla="*/ 2095500 w 2095500"/>
                    <a:gd name="connsiteY0" fmla="*/ 421060 h 710047"/>
                    <a:gd name="connsiteX1" fmla="*/ 1876425 w 2095500"/>
                    <a:gd name="connsiteY1" fmla="*/ 386135 h 710047"/>
                    <a:gd name="connsiteX2" fmla="*/ 1733550 w 2095500"/>
                    <a:gd name="connsiteY2" fmla="*/ 341685 h 710047"/>
                    <a:gd name="connsiteX3" fmla="*/ 1555750 w 2095500"/>
                    <a:gd name="connsiteY3" fmla="*/ 195635 h 710047"/>
                    <a:gd name="connsiteX4" fmla="*/ 1384300 w 2095500"/>
                    <a:gd name="connsiteY4" fmla="*/ 132135 h 710047"/>
                    <a:gd name="connsiteX5" fmla="*/ 1257468 w 2095500"/>
                    <a:gd name="connsiteY5" fmla="*/ 3011 h 710047"/>
                    <a:gd name="connsiteX6" fmla="*/ 1158192 w 2095500"/>
                    <a:gd name="connsiteY6" fmla="*/ 141740 h 710047"/>
                    <a:gd name="connsiteX7" fmla="*/ 1123950 w 2095500"/>
                    <a:gd name="connsiteY7" fmla="*/ 370260 h 710047"/>
                    <a:gd name="connsiteX8" fmla="*/ 1047750 w 2095500"/>
                    <a:gd name="connsiteY8" fmla="*/ 694110 h 710047"/>
                    <a:gd name="connsiteX9" fmla="*/ 844550 w 2095500"/>
                    <a:gd name="connsiteY9" fmla="*/ 706810 h 710047"/>
                    <a:gd name="connsiteX10" fmla="*/ 0 w 2095500"/>
                    <a:gd name="connsiteY10" fmla="*/ 706810 h 710047"/>
                    <a:gd name="connsiteX11" fmla="*/ 0 w 2095500"/>
                    <a:gd name="connsiteY11" fmla="*/ 706810 h 710047"/>
                    <a:gd name="connsiteX0" fmla="*/ 2095500 w 2095500"/>
                    <a:gd name="connsiteY0" fmla="*/ 417288 h 706275"/>
                    <a:gd name="connsiteX1" fmla="*/ 1876425 w 2095500"/>
                    <a:gd name="connsiteY1" fmla="*/ 382363 h 706275"/>
                    <a:gd name="connsiteX2" fmla="*/ 1733550 w 2095500"/>
                    <a:gd name="connsiteY2" fmla="*/ 337913 h 706275"/>
                    <a:gd name="connsiteX3" fmla="*/ 1555750 w 2095500"/>
                    <a:gd name="connsiteY3" fmla="*/ 191863 h 706275"/>
                    <a:gd name="connsiteX4" fmla="*/ 1384300 w 2095500"/>
                    <a:gd name="connsiteY4" fmla="*/ 128363 h 706275"/>
                    <a:gd name="connsiteX5" fmla="*/ 1242035 w 2095500"/>
                    <a:gd name="connsiteY5" fmla="*/ 3097 h 706275"/>
                    <a:gd name="connsiteX6" fmla="*/ 1158192 w 2095500"/>
                    <a:gd name="connsiteY6" fmla="*/ 137968 h 706275"/>
                    <a:gd name="connsiteX7" fmla="*/ 1123950 w 2095500"/>
                    <a:gd name="connsiteY7" fmla="*/ 366488 h 706275"/>
                    <a:gd name="connsiteX8" fmla="*/ 1047750 w 2095500"/>
                    <a:gd name="connsiteY8" fmla="*/ 690338 h 706275"/>
                    <a:gd name="connsiteX9" fmla="*/ 844550 w 2095500"/>
                    <a:gd name="connsiteY9" fmla="*/ 703038 h 706275"/>
                    <a:gd name="connsiteX10" fmla="*/ 0 w 2095500"/>
                    <a:gd name="connsiteY10" fmla="*/ 703038 h 706275"/>
                    <a:gd name="connsiteX11" fmla="*/ 0 w 2095500"/>
                    <a:gd name="connsiteY11" fmla="*/ 703038 h 706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095500" h="706275">
                      <a:moveTo>
                        <a:pt x="2095500" y="417288"/>
                      </a:moveTo>
                      <a:cubicBezTo>
                        <a:pt x="2016654" y="405646"/>
                        <a:pt x="1936750" y="395592"/>
                        <a:pt x="1876425" y="382363"/>
                      </a:cubicBezTo>
                      <a:cubicBezTo>
                        <a:pt x="1816100" y="369134"/>
                        <a:pt x="1786996" y="369663"/>
                        <a:pt x="1733550" y="337913"/>
                      </a:cubicBezTo>
                      <a:cubicBezTo>
                        <a:pt x="1680104" y="306163"/>
                        <a:pt x="1613958" y="226788"/>
                        <a:pt x="1555750" y="191863"/>
                      </a:cubicBezTo>
                      <a:cubicBezTo>
                        <a:pt x="1497542" y="156938"/>
                        <a:pt x="1436586" y="159824"/>
                        <a:pt x="1384300" y="128363"/>
                      </a:cubicBezTo>
                      <a:cubicBezTo>
                        <a:pt x="1332014" y="96902"/>
                        <a:pt x="1299011" y="24645"/>
                        <a:pt x="1242035" y="3097"/>
                      </a:cubicBezTo>
                      <a:cubicBezTo>
                        <a:pt x="1185059" y="-18451"/>
                        <a:pt x="1177873" y="77403"/>
                        <a:pt x="1158192" y="137968"/>
                      </a:cubicBezTo>
                      <a:cubicBezTo>
                        <a:pt x="1138511" y="198533"/>
                        <a:pt x="1142357" y="274427"/>
                        <a:pt x="1123950" y="366488"/>
                      </a:cubicBezTo>
                      <a:cubicBezTo>
                        <a:pt x="1105543" y="458549"/>
                        <a:pt x="1119717" y="662821"/>
                        <a:pt x="1047750" y="690338"/>
                      </a:cubicBezTo>
                      <a:cubicBezTo>
                        <a:pt x="975783" y="717855"/>
                        <a:pt x="1019175" y="700921"/>
                        <a:pt x="844550" y="703038"/>
                      </a:cubicBezTo>
                      <a:cubicBezTo>
                        <a:pt x="669925" y="705155"/>
                        <a:pt x="0" y="703038"/>
                        <a:pt x="0" y="703038"/>
                      </a:cubicBezTo>
                      <a:lnTo>
                        <a:pt x="0" y="703038"/>
                      </a:lnTo>
                    </a:path>
                  </a:pathLst>
                </a:custGeom>
                <a:noFill/>
                <a:ln w="2540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SK"/>
                </a:p>
              </p:txBody>
            </p:sp>
          </p:grpSp>
          <p:sp>
            <p:nvSpPr>
              <p:cNvPr id="55" name="Right Arrow 54">
                <a:extLst>
                  <a:ext uri="{FF2B5EF4-FFF2-40B4-BE49-F238E27FC236}">
                    <a16:creationId xmlns:a16="http://schemas.microsoft.com/office/drawing/2014/main" id="{BF580F4A-44F1-8091-75AD-83E61FD3C44C}"/>
                  </a:ext>
                </a:extLst>
              </p:cNvPr>
              <p:cNvSpPr/>
              <p:nvPr/>
            </p:nvSpPr>
            <p:spPr>
              <a:xfrm>
                <a:off x="2949639" y="4390978"/>
                <a:ext cx="365528" cy="269267"/>
              </a:xfrm>
              <a:prstGeom prst="rightArrow">
                <a:avLst>
                  <a:gd name="adj1" fmla="val 50755"/>
                  <a:gd name="adj2" fmla="val 50000"/>
                </a:avLst>
              </a:prstGeom>
              <a:solidFill>
                <a:srgbClr val="F2A3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 sz="1400">
                  <a:solidFill>
                    <a:srgbClr val="1D2345"/>
                  </a:solidFill>
                  <a:cs typeface="Merriweather" panose="02000000000000000000" pitchFamily="2" charset="77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C2C252D4-B212-3EDF-4294-CD39323B37C8}"/>
                  </a:ext>
                </a:extLst>
              </p:cNvPr>
              <p:cNvSpPr txBox="1"/>
              <p:nvPr/>
            </p:nvSpPr>
            <p:spPr>
              <a:xfrm>
                <a:off x="3392318" y="4190951"/>
                <a:ext cx="129041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K">
                    <a:solidFill>
                      <a:srgbClr val="F2A372"/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rPr>
                  <a:t>damping wing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17D6CB0-D6A4-2977-98BB-D43A7F7A4601}"/>
                </a:ext>
              </a:extLst>
            </p:cNvPr>
            <p:cNvGrpSpPr/>
            <p:nvPr/>
          </p:nvGrpSpPr>
          <p:grpSpPr>
            <a:xfrm>
              <a:off x="434020" y="3867839"/>
              <a:ext cx="2125215" cy="1462144"/>
              <a:chOff x="414199" y="4091205"/>
              <a:chExt cx="2125215" cy="1462144"/>
            </a:xfrm>
          </p:grpSpPr>
          <p:sp>
            <p:nvSpPr>
              <p:cNvPr id="43" name="Cloud 42">
                <a:extLst>
                  <a:ext uri="{FF2B5EF4-FFF2-40B4-BE49-F238E27FC236}">
                    <a16:creationId xmlns:a16="http://schemas.microsoft.com/office/drawing/2014/main" id="{787B183D-1B46-D704-9D0B-5B5DC3F919F6}"/>
                  </a:ext>
                </a:extLst>
              </p:cNvPr>
              <p:cNvSpPr/>
              <p:nvPr/>
            </p:nvSpPr>
            <p:spPr>
              <a:xfrm>
                <a:off x="769175" y="4261899"/>
                <a:ext cx="708631" cy="589040"/>
              </a:xfrm>
              <a:prstGeom prst="cloud">
                <a:avLst/>
              </a:prstGeom>
              <a:solidFill>
                <a:srgbClr val="4B2F2E">
                  <a:alpha val="86815"/>
                </a:srgb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SK">
                    <a:ea typeface="CMU Serif Roman" panose="02000603000000000000" pitchFamily="2" charset="0"/>
                    <a:cs typeface="CMU Serif Roman" panose="02000603000000000000" pitchFamily="2" charset="0"/>
                  </a:rPr>
                  <a:t>HI</a:t>
                </a:r>
              </a:p>
            </p:txBody>
          </p:sp>
          <p:sp>
            <p:nvSpPr>
              <p:cNvPr id="44" name="Cloud 43">
                <a:extLst>
                  <a:ext uri="{FF2B5EF4-FFF2-40B4-BE49-F238E27FC236}">
                    <a16:creationId xmlns:a16="http://schemas.microsoft.com/office/drawing/2014/main" id="{1CC94A6F-7C0E-45A2-EBF5-0DEE1AFB7A9D}"/>
                  </a:ext>
                </a:extLst>
              </p:cNvPr>
              <p:cNvSpPr/>
              <p:nvPr/>
            </p:nvSpPr>
            <p:spPr>
              <a:xfrm>
                <a:off x="1383641" y="4319724"/>
                <a:ext cx="708631" cy="589040"/>
              </a:xfrm>
              <a:prstGeom prst="cloud">
                <a:avLst/>
              </a:prstGeom>
              <a:solidFill>
                <a:srgbClr val="4B2F2E">
                  <a:alpha val="86815"/>
                </a:srgb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SK">
                    <a:ea typeface="CMU Serif Roman" panose="02000603000000000000" pitchFamily="2" charset="0"/>
                    <a:cs typeface="CMU Serif Roman" panose="02000603000000000000" pitchFamily="2" charset="0"/>
                  </a:rPr>
                  <a:t>HI</a:t>
                </a:r>
              </a:p>
            </p:txBody>
          </p:sp>
          <p:sp>
            <p:nvSpPr>
              <p:cNvPr id="45" name="Cloud 44">
                <a:extLst>
                  <a:ext uri="{FF2B5EF4-FFF2-40B4-BE49-F238E27FC236}">
                    <a16:creationId xmlns:a16="http://schemas.microsoft.com/office/drawing/2014/main" id="{47401F6E-7C5C-65A1-E6A1-DDD2A3E8CAEB}"/>
                  </a:ext>
                </a:extLst>
              </p:cNvPr>
              <p:cNvSpPr/>
              <p:nvPr/>
            </p:nvSpPr>
            <p:spPr>
              <a:xfrm>
                <a:off x="528649" y="4795021"/>
                <a:ext cx="708631" cy="589040"/>
              </a:xfrm>
              <a:prstGeom prst="cloud">
                <a:avLst/>
              </a:prstGeom>
              <a:solidFill>
                <a:srgbClr val="4B2F2E">
                  <a:alpha val="86815"/>
                </a:srgb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SK">
                    <a:ea typeface="CMU Serif Roman" panose="02000603000000000000" pitchFamily="2" charset="0"/>
                    <a:cs typeface="CMU Serif Roman" panose="02000603000000000000" pitchFamily="2" charset="0"/>
                  </a:rPr>
                  <a:t>HI</a:t>
                </a: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A470AEDA-8569-00B4-8163-BFAABF0AE660}"/>
                  </a:ext>
                </a:extLst>
              </p:cNvPr>
              <p:cNvSpPr/>
              <p:nvPr/>
            </p:nvSpPr>
            <p:spPr>
              <a:xfrm>
                <a:off x="475870" y="4804480"/>
                <a:ext cx="2063544" cy="193779"/>
              </a:xfrm>
              <a:custGeom>
                <a:avLst/>
                <a:gdLst>
                  <a:gd name="connsiteX0" fmla="*/ 0 w 1773382"/>
                  <a:gd name="connsiteY0" fmla="*/ 195045 h 392367"/>
                  <a:gd name="connsiteX1" fmla="*/ 96982 w 1773382"/>
                  <a:gd name="connsiteY1" fmla="*/ 5700 h 392367"/>
                  <a:gd name="connsiteX2" fmla="*/ 198582 w 1773382"/>
                  <a:gd name="connsiteY2" fmla="*/ 389009 h 392367"/>
                  <a:gd name="connsiteX3" fmla="*/ 300182 w 1773382"/>
                  <a:gd name="connsiteY3" fmla="*/ 5700 h 392367"/>
                  <a:gd name="connsiteX4" fmla="*/ 378691 w 1773382"/>
                  <a:gd name="connsiteY4" fmla="*/ 389009 h 392367"/>
                  <a:gd name="connsiteX5" fmla="*/ 484909 w 1773382"/>
                  <a:gd name="connsiteY5" fmla="*/ 10318 h 392367"/>
                  <a:gd name="connsiteX6" fmla="*/ 549564 w 1773382"/>
                  <a:gd name="connsiteY6" fmla="*/ 384390 h 392367"/>
                  <a:gd name="connsiteX7" fmla="*/ 646546 w 1773382"/>
                  <a:gd name="connsiteY7" fmla="*/ 14936 h 392367"/>
                  <a:gd name="connsiteX8" fmla="*/ 711200 w 1773382"/>
                  <a:gd name="connsiteY8" fmla="*/ 379772 h 392367"/>
                  <a:gd name="connsiteX9" fmla="*/ 785091 w 1773382"/>
                  <a:gd name="connsiteY9" fmla="*/ 14936 h 392367"/>
                  <a:gd name="connsiteX10" fmla="*/ 882073 w 1773382"/>
                  <a:gd name="connsiteY10" fmla="*/ 379772 h 392367"/>
                  <a:gd name="connsiteX11" fmla="*/ 951346 w 1773382"/>
                  <a:gd name="connsiteY11" fmla="*/ 5700 h 392367"/>
                  <a:gd name="connsiteX12" fmla="*/ 1048328 w 1773382"/>
                  <a:gd name="connsiteY12" fmla="*/ 375154 h 392367"/>
                  <a:gd name="connsiteX13" fmla="*/ 1131455 w 1773382"/>
                  <a:gd name="connsiteY13" fmla="*/ 5700 h 392367"/>
                  <a:gd name="connsiteX14" fmla="*/ 1233055 w 1773382"/>
                  <a:gd name="connsiteY14" fmla="*/ 379772 h 392367"/>
                  <a:gd name="connsiteX15" fmla="*/ 1325418 w 1773382"/>
                  <a:gd name="connsiteY15" fmla="*/ 14936 h 392367"/>
                  <a:gd name="connsiteX16" fmla="*/ 1427018 w 1773382"/>
                  <a:gd name="connsiteY16" fmla="*/ 384390 h 392367"/>
                  <a:gd name="connsiteX17" fmla="*/ 1524000 w 1773382"/>
                  <a:gd name="connsiteY17" fmla="*/ 10318 h 392367"/>
                  <a:gd name="connsiteX18" fmla="*/ 1625600 w 1773382"/>
                  <a:gd name="connsiteY18" fmla="*/ 389009 h 392367"/>
                  <a:gd name="connsiteX19" fmla="*/ 1685637 w 1773382"/>
                  <a:gd name="connsiteY19" fmla="*/ 195045 h 392367"/>
                  <a:gd name="connsiteX20" fmla="*/ 1773382 w 1773382"/>
                  <a:gd name="connsiteY20" fmla="*/ 181190 h 392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73382" h="392367">
                    <a:moveTo>
                      <a:pt x="0" y="195045"/>
                    </a:moveTo>
                    <a:cubicBezTo>
                      <a:pt x="31942" y="84209"/>
                      <a:pt x="63885" y="-26627"/>
                      <a:pt x="96982" y="5700"/>
                    </a:cubicBezTo>
                    <a:cubicBezTo>
                      <a:pt x="130079" y="38027"/>
                      <a:pt x="164715" y="389009"/>
                      <a:pt x="198582" y="389009"/>
                    </a:cubicBezTo>
                    <a:cubicBezTo>
                      <a:pt x="232449" y="389009"/>
                      <a:pt x="270164" y="5700"/>
                      <a:pt x="300182" y="5700"/>
                    </a:cubicBezTo>
                    <a:cubicBezTo>
                      <a:pt x="330200" y="5700"/>
                      <a:pt x="347903" y="388239"/>
                      <a:pt x="378691" y="389009"/>
                    </a:cubicBezTo>
                    <a:cubicBezTo>
                      <a:pt x="409479" y="389779"/>
                      <a:pt x="456430" y="11088"/>
                      <a:pt x="484909" y="10318"/>
                    </a:cubicBezTo>
                    <a:cubicBezTo>
                      <a:pt x="513388" y="9548"/>
                      <a:pt x="522625" y="383620"/>
                      <a:pt x="549564" y="384390"/>
                    </a:cubicBezTo>
                    <a:cubicBezTo>
                      <a:pt x="576503" y="385160"/>
                      <a:pt x="619607" y="15706"/>
                      <a:pt x="646546" y="14936"/>
                    </a:cubicBezTo>
                    <a:cubicBezTo>
                      <a:pt x="673485" y="14166"/>
                      <a:pt x="688109" y="379772"/>
                      <a:pt x="711200" y="379772"/>
                    </a:cubicBezTo>
                    <a:cubicBezTo>
                      <a:pt x="734291" y="379772"/>
                      <a:pt x="756612" y="14936"/>
                      <a:pt x="785091" y="14936"/>
                    </a:cubicBezTo>
                    <a:cubicBezTo>
                      <a:pt x="813570" y="14936"/>
                      <a:pt x="854364" y="381311"/>
                      <a:pt x="882073" y="379772"/>
                    </a:cubicBezTo>
                    <a:cubicBezTo>
                      <a:pt x="909782" y="378233"/>
                      <a:pt x="923637" y="6470"/>
                      <a:pt x="951346" y="5700"/>
                    </a:cubicBezTo>
                    <a:cubicBezTo>
                      <a:pt x="979055" y="4930"/>
                      <a:pt x="1018310" y="375154"/>
                      <a:pt x="1048328" y="375154"/>
                    </a:cubicBezTo>
                    <a:cubicBezTo>
                      <a:pt x="1078346" y="375154"/>
                      <a:pt x="1100667" y="4930"/>
                      <a:pt x="1131455" y="5700"/>
                    </a:cubicBezTo>
                    <a:cubicBezTo>
                      <a:pt x="1162243" y="6470"/>
                      <a:pt x="1200728" y="378233"/>
                      <a:pt x="1233055" y="379772"/>
                    </a:cubicBezTo>
                    <a:cubicBezTo>
                      <a:pt x="1265382" y="381311"/>
                      <a:pt x="1293091" y="14166"/>
                      <a:pt x="1325418" y="14936"/>
                    </a:cubicBezTo>
                    <a:cubicBezTo>
                      <a:pt x="1357745" y="15706"/>
                      <a:pt x="1393921" y="385160"/>
                      <a:pt x="1427018" y="384390"/>
                    </a:cubicBezTo>
                    <a:cubicBezTo>
                      <a:pt x="1460115" y="383620"/>
                      <a:pt x="1490903" y="9548"/>
                      <a:pt x="1524000" y="10318"/>
                    </a:cubicBezTo>
                    <a:cubicBezTo>
                      <a:pt x="1557097" y="11088"/>
                      <a:pt x="1598660" y="358221"/>
                      <a:pt x="1625600" y="389009"/>
                    </a:cubicBezTo>
                    <a:cubicBezTo>
                      <a:pt x="1652540" y="419797"/>
                      <a:pt x="1661007" y="229682"/>
                      <a:pt x="1685637" y="195045"/>
                    </a:cubicBezTo>
                    <a:cubicBezTo>
                      <a:pt x="1710267" y="160408"/>
                      <a:pt x="1741824" y="170799"/>
                      <a:pt x="1773382" y="181190"/>
                    </a:cubicBezTo>
                  </a:path>
                </a:pathLst>
              </a:custGeom>
              <a:noFill/>
              <a:ln w="25400">
                <a:solidFill>
                  <a:srgbClr val="F2A372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sp>
            <p:nvSpPr>
              <p:cNvPr id="47" name="Cloud 46">
                <a:extLst>
                  <a:ext uri="{FF2B5EF4-FFF2-40B4-BE49-F238E27FC236}">
                    <a16:creationId xmlns:a16="http://schemas.microsoft.com/office/drawing/2014/main" id="{358BAD84-1ADF-C507-ADAD-1D96056D6405}"/>
                  </a:ext>
                </a:extLst>
              </p:cNvPr>
              <p:cNvSpPr/>
              <p:nvPr/>
            </p:nvSpPr>
            <p:spPr>
              <a:xfrm>
                <a:off x="1233012" y="4788638"/>
                <a:ext cx="708631" cy="589040"/>
              </a:xfrm>
              <a:prstGeom prst="cloud">
                <a:avLst/>
              </a:prstGeom>
              <a:solidFill>
                <a:srgbClr val="4B2F2E">
                  <a:alpha val="86815"/>
                </a:srgb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SK">
                    <a:ea typeface="CMU Serif Roman" panose="02000603000000000000" pitchFamily="2" charset="0"/>
                    <a:cs typeface="CMU Serif Roman" panose="02000603000000000000" pitchFamily="2" charset="0"/>
                  </a:rPr>
                  <a:t>HI</a:t>
                </a:r>
              </a:p>
            </p:txBody>
          </p:sp>
          <p:sp>
            <p:nvSpPr>
              <p:cNvPr id="48" name="Cloud 47">
                <a:extLst>
                  <a:ext uri="{FF2B5EF4-FFF2-40B4-BE49-F238E27FC236}">
                    <a16:creationId xmlns:a16="http://schemas.microsoft.com/office/drawing/2014/main" id="{C5BE6207-AFCE-E594-9426-15E05FDBC6F6}"/>
                  </a:ext>
                </a:extLst>
              </p:cNvPr>
              <p:cNvSpPr/>
              <p:nvPr/>
            </p:nvSpPr>
            <p:spPr>
              <a:xfrm>
                <a:off x="1092505" y="4091205"/>
                <a:ext cx="708631" cy="589040"/>
              </a:xfrm>
              <a:prstGeom prst="cloud">
                <a:avLst/>
              </a:prstGeom>
              <a:solidFill>
                <a:srgbClr val="4B2F2E">
                  <a:alpha val="86815"/>
                </a:srgb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SK">
                    <a:ea typeface="CMU Serif Roman" panose="02000603000000000000" pitchFamily="2" charset="0"/>
                    <a:cs typeface="CMU Serif Roman" panose="02000603000000000000" pitchFamily="2" charset="0"/>
                  </a:rPr>
                  <a:t>HI</a:t>
                </a:r>
              </a:p>
            </p:txBody>
          </p:sp>
          <p:sp>
            <p:nvSpPr>
              <p:cNvPr id="49" name="Cloud 48">
                <a:extLst>
                  <a:ext uri="{FF2B5EF4-FFF2-40B4-BE49-F238E27FC236}">
                    <a16:creationId xmlns:a16="http://schemas.microsoft.com/office/drawing/2014/main" id="{C970455B-37A8-9406-4605-C281C4128406}"/>
                  </a:ext>
                </a:extLst>
              </p:cNvPr>
              <p:cNvSpPr/>
              <p:nvPr/>
            </p:nvSpPr>
            <p:spPr>
              <a:xfrm>
                <a:off x="1652366" y="4782255"/>
                <a:ext cx="708631" cy="589040"/>
              </a:xfrm>
              <a:prstGeom prst="cloud">
                <a:avLst/>
              </a:prstGeom>
              <a:solidFill>
                <a:srgbClr val="4B2F2E">
                  <a:alpha val="86815"/>
                </a:srgb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SK">
                    <a:ea typeface="CMU Serif Roman" panose="02000603000000000000" pitchFamily="2" charset="0"/>
                    <a:cs typeface="CMU Serif Roman" panose="02000603000000000000" pitchFamily="2" charset="0"/>
                  </a:rPr>
                  <a:t>HI</a:t>
                </a:r>
              </a:p>
            </p:txBody>
          </p:sp>
          <p:sp>
            <p:nvSpPr>
              <p:cNvPr id="50" name="Cloud 49">
                <a:extLst>
                  <a:ext uri="{FF2B5EF4-FFF2-40B4-BE49-F238E27FC236}">
                    <a16:creationId xmlns:a16="http://schemas.microsoft.com/office/drawing/2014/main" id="{A3F602CF-89E3-1CC2-4DB3-B8535568CDCD}"/>
                  </a:ext>
                </a:extLst>
              </p:cNvPr>
              <p:cNvSpPr/>
              <p:nvPr/>
            </p:nvSpPr>
            <p:spPr>
              <a:xfrm>
                <a:off x="1772856" y="4315681"/>
                <a:ext cx="708631" cy="589040"/>
              </a:xfrm>
              <a:prstGeom prst="cloud">
                <a:avLst/>
              </a:prstGeom>
              <a:solidFill>
                <a:srgbClr val="4B2F2E">
                  <a:alpha val="86815"/>
                </a:srgb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SK">
                    <a:ea typeface="CMU Serif Roman" panose="02000603000000000000" pitchFamily="2" charset="0"/>
                    <a:cs typeface="CMU Serif Roman" panose="02000603000000000000" pitchFamily="2" charset="0"/>
                  </a:rPr>
                  <a:t>HI</a:t>
                </a:r>
              </a:p>
            </p:txBody>
          </p:sp>
          <p:sp>
            <p:nvSpPr>
              <p:cNvPr id="51" name="Cloud 50">
                <a:extLst>
                  <a:ext uri="{FF2B5EF4-FFF2-40B4-BE49-F238E27FC236}">
                    <a16:creationId xmlns:a16="http://schemas.microsoft.com/office/drawing/2014/main" id="{DA312663-ADA0-34A8-9B7C-B973ACED22ED}"/>
                  </a:ext>
                </a:extLst>
              </p:cNvPr>
              <p:cNvSpPr/>
              <p:nvPr/>
            </p:nvSpPr>
            <p:spPr>
              <a:xfrm>
                <a:off x="414199" y="4091743"/>
                <a:ext cx="708631" cy="589040"/>
              </a:xfrm>
              <a:prstGeom prst="cloud">
                <a:avLst/>
              </a:prstGeom>
              <a:solidFill>
                <a:srgbClr val="4B2F2E">
                  <a:alpha val="86815"/>
                </a:srgb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SK">
                    <a:ea typeface="CMU Serif Roman" panose="02000603000000000000" pitchFamily="2" charset="0"/>
                    <a:cs typeface="CMU Serif Roman" panose="02000603000000000000" pitchFamily="2" charset="0"/>
                  </a:rPr>
                  <a:t>HI</a:t>
                </a:r>
              </a:p>
            </p:txBody>
          </p:sp>
          <p:sp>
            <p:nvSpPr>
              <p:cNvPr id="52" name="Cloud 51">
                <a:extLst>
                  <a:ext uri="{FF2B5EF4-FFF2-40B4-BE49-F238E27FC236}">
                    <a16:creationId xmlns:a16="http://schemas.microsoft.com/office/drawing/2014/main" id="{35E1F0F6-35C3-F74C-DB7B-83EE5A79A92E}"/>
                  </a:ext>
                </a:extLst>
              </p:cNvPr>
              <p:cNvSpPr/>
              <p:nvPr/>
            </p:nvSpPr>
            <p:spPr>
              <a:xfrm>
                <a:off x="977503" y="4830695"/>
                <a:ext cx="708631" cy="589040"/>
              </a:xfrm>
              <a:prstGeom prst="cloud">
                <a:avLst/>
              </a:prstGeom>
              <a:solidFill>
                <a:srgbClr val="4B2F2E">
                  <a:alpha val="86815"/>
                </a:srgb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SK">
                    <a:ea typeface="CMU Serif Roman" panose="02000603000000000000" pitchFamily="2" charset="0"/>
                    <a:cs typeface="CMU Serif Roman" panose="02000603000000000000" pitchFamily="2" charset="0"/>
                  </a:rPr>
                  <a:t>HI</a:t>
                </a:r>
              </a:p>
            </p:txBody>
          </p:sp>
          <p:sp>
            <p:nvSpPr>
              <p:cNvPr id="53" name="Cloud 52">
                <a:extLst>
                  <a:ext uri="{FF2B5EF4-FFF2-40B4-BE49-F238E27FC236}">
                    <a16:creationId xmlns:a16="http://schemas.microsoft.com/office/drawing/2014/main" id="{5415D4B6-EBA9-45DE-9DBE-D50E0CB2E3A9}"/>
                  </a:ext>
                </a:extLst>
              </p:cNvPr>
              <p:cNvSpPr/>
              <p:nvPr/>
            </p:nvSpPr>
            <p:spPr>
              <a:xfrm>
                <a:off x="1273324" y="4964309"/>
                <a:ext cx="708631" cy="589040"/>
              </a:xfrm>
              <a:prstGeom prst="cloud">
                <a:avLst/>
              </a:prstGeom>
              <a:solidFill>
                <a:srgbClr val="4B2F2E">
                  <a:alpha val="86815"/>
                </a:srgb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SK">
                    <a:ea typeface="CMU Serif Roman" panose="02000603000000000000" pitchFamily="2" charset="0"/>
                    <a:cs typeface="CMU Serif Roman" panose="02000603000000000000" pitchFamily="2" charset="0"/>
                  </a:rPr>
                  <a:t>HI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09A0CAD0-8C0A-1BF9-1FFA-C9FDC48EC1BD}"/>
                    </a:ext>
                  </a:extLst>
                </p:cNvPr>
                <p:cNvSpPr txBox="1"/>
                <p:nvPr/>
              </p:nvSpPr>
              <p:spPr>
                <a:xfrm>
                  <a:off x="788335" y="5348342"/>
                  <a:ext cx="1656287" cy="4700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SK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MU SERIF ROMAN" panose="02000603000000000000" pitchFamily="2" charset="0"/>
                                <a:cs typeface="CMU SERIF ROMAN" panose="02000603000000000000" pitchFamily="2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SK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MU SERIF ROMAN" panose="02000603000000000000" pitchFamily="2" charset="0"/>
                                    <a:cs typeface="CMU SERIF ROMAN" panose="02000603000000000000" pitchFamily="2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MU SERIF ROMAN" panose="02000603000000000000" pitchFamily="2" charset="0"/>
                                    <a:cs typeface="CMU SERIF ROMAN" panose="02000603000000000000" pitchFamily="2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MU Serif Roman" panose="02000603000000000000" pitchFamily="2" charset="0"/>
                                <a:cs typeface="CMU Serif Roman" panose="02000603000000000000" pitchFamily="2" charset="0"/>
                              </a:rPr>
                              <m:t>HI</m:t>
                            </m:r>
                          </m:sub>
                        </m:sSub>
                        <m:r>
                          <a:rPr lang="en-US" sz="2400" b="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rPr>
                          <m:t> ~ </m:t>
                        </m:r>
                        <m:sSup>
                          <m:sSupPr>
                            <m:ctrlPr>
                              <a:rPr lang="en-US" sz="2400" b="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MU Serif Roman" panose="02000603000000000000" pitchFamily="2" charset="0"/>
                                <a:cs typeface="CMU Serif Roman" panose="02000603000000000000" pitchFamily="2" charset="0"/>
                              </a:rPr>
                            </m:ctrlPr>
                          </m:sSupPr>
                          <m:e>
                            <m:r>
                              <a:rPr lang="en-US" sz="2400" b="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MU Serif Roman" panose="02000603000000000000" pitchFamily="2" charset="0"/>
                                <a:cs typeface="CMU Serif Roman" panose="02000603000000000000" pitchFamily="2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400" b="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MU Serif Roman" panose="02000603000000000000" pitchFamily="2" charset="0"/>
                                <a:cs typeface="CMU Serif Roman" panose="02000603000000000000" pitchFamily="2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en-SK" sz="2400">
                    <a:solidFill>
                      <a:schemeClr val="bg1"/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09A0CAD0-8C0A-1BF9-1FFA-C9FDC48EC1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8335" y="5348342"/>
                  <a:ext cx="1656287" cy="470000"/>
                </a:xfrm>
                <a:prstGeom prst="rect">
                  <a:avLst/>
                </a:prstGeom>
                <a:blipFill>
                  <a:blip r:embed="rId3"/>
                  <a:stretch>
                    <a:fillRect b="-18421"/>
                  </a:stretch>
                </a:blipFill>
              </p:spPr>
              <p:txBody>
                <a:bodyPr/>
                <a:lstStyle/>
                <a:p>
                  <a:r>
                    <a:rPr lang="en-SK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ECE712DB-71F7-A527-1A4C-01DDE55670F5}"/>
              </a:ext>
            </a:extLst>
          </p:cNvPr>
          <p:cNvGrpSpPr/>
          <p:nvPr/>
        </p:nvGrpSpPr>
        <p:grpSpPr>
          <a:xfrm>
            <a:off x="4838819" y="4324834"/>
            <a:ext cx="4999882" cy="1761125"/>
            <a:chOff x="6572380" y="1649608"/>
            <a:chExt cx="4999882" cy="176112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5BCD1B3-C3AD-C9D3-DD9C-2B5770D39BA0}"/>
                </a:ext>
              </a:extLst>
            </p:cNvPr>
            <p:cNvGrpSpPr/>
            <p:nvPr/>
          </p:nvGrpSpPr>
          <p:grpSpPr>
            <a:xfrm>
              <a:off x="6572380" y="1649608"/>
              <a:ext cx="2063544" cy="1216873"/>
              <a:chOff x="467916" y="1779742"/>
              <a:chExt cx="2063544" cy="1216873"/>
            </a:xfrm>
          </p:grpSpPr>
          <p:sp>
            <p:nvSpPr>
              <p:cNvPr id="20" name="Cloud 19">
                <a:extLst>
                  <a:ext uri="{FF2B5EF4-FFF2-40B4-BE49-F238E27FC236}">
                    <a16:creationId xmlns:a16="http://schemas.microsoft.com/office/drawing/2014/main" id="{DF7397D0-71D9-AA2E-2C1D-1535E53868BE}"/>
                  </a:ext>
                </a:extLst>
              </p:cNvPr>
              <p:cNvSpPr/>
              <p:nvPr/>
            </p:nvSpPr>
            <p:spPr>
              <a:xfrm>
                <a:off x="773921" y="1779742"/>
                <a:ext cx="708631" cy="589040"/>
              </a:xfrm>
              <a:prstGeom prst="cloud">
                <a:avLst/>
              </a:prstGeom>
              <a:solidFill>
                <a:srgbClr val="4B2F2E">
                  <a:alpha val="87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SK">
                    <a:ea typeface="CMU Serif Roman" panose="02000603000000000000" pitchFamily="2" charset="0"/>
                    <a:cs typeface="CMU Serif Roman" panose="02000603000000000000" pitchFamily="2" charset="0"/>
                  </a:rPr>
                  <a:t>HI</a:t>
                </a: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03D94DAB-BCDA-9CA2-7CFF-B893AB13DF92}"/>
                  </a:ext>
                </a:extLst>
              </p:cNvPr>
              <p:cNvSpPr/>
              <p:nvPr/>
            </p:nvSpPr>
            <p:spPr>
              <a:xfrm>
                <a:off x="467916" y="2300098"/>
                <a:ext cx="2063544" cy="193779"/>
              </a:xfrm>
              <a:custGeom>
                <a:avLst/>
                <a:gdLst>
                  <a:gd name="connsiteX0" fmla="*/ 0 w 1773382"/>
                  <a:gd name="connsiteY0" fmla="*/ 195045 h 392367"/>
                  <a:gd name="connsiteX1" fmla="*/ 96982 w 1773382"/>
                  <a:gd name="connsiteY1" fmla="*/ 5700 h 392367"/>
                  <a:gd name="connsiteX2" fmla="*/ 198582 w 1773382"/>
                  <a:gd name="connsiteY2" fmla="*/ 389009 h 392367"/>
                  <a:gd name="connsiteX3" fmla="*/ 300182 w 1773382"/>
                  <a:gd name="connsiteY3" fmla="*/ 5700 h 392367"/>
                  <a:gd name="connsiteX4" fmla="*/ 378691 w 1773382"/>
                  <a:gd name="connsiteY4" fmla="*/ 389009 h 392367"/>
                  <a:gd name="connsiteX5" fmla="*/ 484909 w 1773382"/>
                  <a:gd name="connsiteY5" fmla="*/ 10318 h 392367"/>
                  <a:gd name="connsiteX6" fmla="*/ 549564 w 1773382"/>
                  <a:gd name="connsiteY6" fmla="*/ 384390 h 392367"/>
                  <a:gd name="connsiteX7" fmla="*/ 646546 w 1773382"/>
                  <a:gd name="connsiteY7" fmla="*/ 14936 h 392367"/>
                  <a:gd name="connsiteX8" fmla="*/ 711200 w 1773382"/>
                  <a:gd name="connsiteY8" fmla="*/ 379772 h 392367"/>
                  <a:gd name="connsiteX9" fmla="*/ 785091 w 1773382"/>
                  <a:gd name="connsiteY9" fmla="*/ 14936 h 392367"/>
                  <a:gd name="connsiteX10" fmla="*/ 882073 w 1773382"/>
                  <a:gd name="connsiteY10" fmla="*/ 379772 h 392367"/>
                  <a:gd name="connsiteX11" fmla="*/ 951346 w 1773382"/>
                  <a:gd name="connsiteY11" fmla="*/ 5700 h 392367"/>
                  <a:gd name="connsiteX12" fmla="*/ 1048328 w 1773382"/>
                  <a:gd name="connsiteY12" fmla="*/ 375154 h 392367"/>
                  <a:gd name="connsiteX13" fmla="*/ 1131455 w 1773382"/>
                  <a:gd name="connsiteY13" fmla="*/ 5700 h 392367"/>
                  <a:gd name="connsiteX14" fmla="*/ 1233055 w 1773382"/>
                  <a:gd name="connsiteY14" fmla="*/ 379772 h 392367"/>
                  <a:gd name="connsiteX15" fmla="*/ 1325418 w 1773382"/>
                  <a:gd name="connsiteY15" fmla="*/ 14936 h 392367"/>
                  <a:gd name="connsiteX16" fmla="*/ 1427018 w 1773382"/>
                  <a:gd name="connsiteY16" fmla="*/ 384390 h 392367"/>
                  <a:gd name="connsiteX17" fmla="*/ 1524000 w 1773382"/>
                  <a:gd name="connsiteY17" fmla="*/ 10318 h 392367"/>
                  <a:gd name="connsiteX18" fmla="*/ 1625600 w 1773382"/>
                  <a:gd name="connsiteY18" fmla="*/ 389009 h 392367"/>
                  <a:gd name="connsiteX19" fmla="*/ 1685637 w 1773382"/>
                  <a:gd name="connsiteY19" fmla="*/ 195045 h 392367"/>
                  <a:gd name="connsiteX20" fmla="*/ 1773382 w 1773382"/>
                  <a:gd name="connsiteY20" fmla="*/ 181190 h 392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73382" h="392367">
                    <a:moveTo>
                      <a:pt x="0" y="195045"/>
                    </a:moveTo>
                    <a:cubicBezTo>
                      <a:pt x="31942" y="84209"/>
                      <a:pt x="63885" y="-26627"/>
                      <a:pt x="96982" y="5700"/>
                    </a:cubicBezTo>
                    <a:cubicBezTo>
                      <a:pt x="130079" y="38027"/>
                      <a:pt x="164715" y="389009"/>
                      <a:pt x="198582" y="389009"/>
                    </a:cubicBezTo>
                    <a:cubicBezTo>
                      <a:pt x="232449" y="389009"/>
                      <a:pt x="270164" y="5700"/>
                      <a:pt x="300182" y="5700"/>
                    </a:cubicBezTo>
                    <a:cubicBezTo>
                      <a:pt x="330200" y="5700"/>
                      <a:pt x="347903" y="388239"/>
                      <a:pt x="378691" y="389009"/>
                    </a:cubicBezTo>
                    <a:cubicBezTo>
                      <a:pt x="409479" y="389779"/>
                      <a:pt x="456430" y="11088"/>
                      <a:pt x="484909" y="10318"/>
                    </a:cubicBezTo>
                    <a:cubicBezTo>
                      <a:pt x="513388" y="9548"/>
                      <a:pt x="522625" y="383620"/>
                      <a:pt x="549564" y="384390"/>
                    </a:cubicBezTo>
                    <a:cubicBezTo>
                      <a:pt x="576503" y="385160"/>
                      <a:pt x="619607" y="15706"/>
                      <a:pt x="646546" y="14936"/>
                    </a:cubicBezTo>
                    <a:cubicBezTo>
                      <a:pt x="673485" y="14166"/>
                      <a:pt x="688109" y="379772"/>
                      <a:pt x="711200" y="379772"/>
                    </a:cubicBezTo>
                    <a:cubicBezTo>
                      <a:pt x="734291" y="379772"/>
                      <a:pt x="756612" y="14936"/>
                      <a:pt x="785091" y="14936"/>
                    </a:cubicBezTo>
                    <a:cubicBezTo>
                      <a:pt x="813570" y="14936"/>
                      <a:pt x="854364" y="381311"/>
                      <a:pt x="882073" y="379772"/>
                    </a:cubicBezTo>
                    <a:cubicBezTo>
                      <a:pt x="909782" y="378233"/>
                      <a:pt x="923637" y="6470"/>
                      <a:pt x="951346" y="5700"/>
                    </a:cubicBezTo>
                    <a:cubicBezTo>
                      <a:pt x="979055" y="4930"/>
                      <a:pt x="1018310" y="375154"/>
                      <a:pt x="1048328" y="375154"/>
                    </a:cubicBezTo>
                    <a:cubicBezTo>
                      <a:pt x="1078346" y="375154"/>
                      <a:pt x="1100667" y="4930"/>
                      <a:pt x="1131455" y="5700"/>
                    </a:cubicBezTo>
                    <a:cubicBezTo>
                      <a:pt x="1162243" y="6470"/>
                      <a:pt x="1200728" y="378233"/>
                      <a:pt x="1233055" y="379772"/>
                    </a:cubicBezTo>
                    <a:cubicBezTo>
                      <a:pt x="1265382" y="381311"/>
                      <a:pt x="1293091" y="14166"/>
                      <a:pt x="1325418" y="14936"/>
                    </a:cubicBezTo>
                    <a:cubicBezTo>
                      <a:pt x="1357745" y="15706"/>
                      <a:pt x="1393921" y="385160"/>
                      <a:pt x="1427018" y="384390"/>
                    </a:cubicBezTo>
                    <a:cubicBezTo>
                      <a:pt x="1460115" y="383620"/>
                      <a:pt x="1490903" y="9548"/>
                      <a:pt x="1524000" y="10318"/>
                    </a:cubicBezTo>
                    <a:cubicBezTo>
                      <a:pt x="1557097" y="11088"/>
                      <a:pt x="1598660" y="358221"/>
                      <a:pt x="1625600" y="389009"/>
                    </a:cubicBezTo>
                    <a:cubicBezTo>
                      <a:pt x="1652540" y="419797"/>
                      <a:pt x="1661007" y="229682"/>
                      <a:pt x="1685637" y="195045"/>
                    </a:cubicBezTo>
                    <a:cubicBezTo>
                      <a:pt x="1710267" y="160408"/>
                      <a:pt x="1741824" y="170799"/>
                      <a:pt x="1773382" y="181190"/>
                    </a:cubicBezTo>
                  </a:path>
                </a:pathLst>
              </a:custGeom>
              <a:noFill/>
              <a:ln w="25400">
                <a:solidFill>
                  <a:srgbClr val="F2A372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sp>
            <p:nvSpPr>
              <p:cNvPr id="22" name="Cloud 21">
                <a:extLst>
                  <a:ext uri="{FF2B5EF4-FFF2-40B4-BE49-F238E27FC236}">
                    <a16:creationId xmlns:a16="http://schemas.microsoft.com/office/drawing/2014/main" id="{BD6D4F0E-9BDB-3BCE-3130-7324542B11CA}"/>
                  </a:ext>
                </a:extLst>
              </p:cNvPr>
              <p:cNvSpPr/>
              <p:nvPr/>
            </p:nvSpPr>
            <p:spPr>
              <a:xfrm>
                <a:off x="589257" y="2407575"/>
                <a:ext cx="708631" cy="589040"/>
              </a:xfrm>
              <a:prstGeom prst="cloud">
                <a:avLst/>
              </a:prstGeom>
              <a:solidFill>
                <a:srgbClr val="4B2F2E">
                  <a:alpha val="87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SK">
                    <a:ea typeface="CMU Serif Roman" panose="02000603000000000000" pitchFamily="2" charset="0"/>
                    <a:cs typeface="CMU Serif Roman" panose="02000603000000000000" pitchFamily="2" charset="0"/>
                  </a:rPr>
                  <a:t>HI</a:t>
                </a:r>
              </a:p>
            </p:txBody>
          </p:sp>
          <p:sp>
            <p:nvSpPr>
              <p:cNvPr id="23" name="Cloud 22">
                <a:extLst>
                  <a:ext uri="{FF2B5EF4-FFF2-40B4-BE49-F238E27FC236}">
                    <a16:creationId xmlns:a16="http://schemas.microsoft.com/office/drawing/2014/main" id="{89EA90DA-E9D3-3D4A-3D4A-62563218539D}"/>
                  </a:ext>
                </a:extLst>
              </p:cNvPr>
              <p:cNvSpPr/>
              <p:nvPr/>
            </p:nvSpPr>
            <p:spPr>
              <a:xfrm>
                <a:off x="1140311" y="2350641"/>
                <a:ext cx="708631" cy="589040"/>
              </a:xfrm>
              <a:prstGeom prst="cloud">
                <a:avLst/>
              </a:prstGeom>
              <a:solidFill>
                <a:srgbClr val="4B2F2E">
                  <a:alpha val="87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SK">
                    <a:ea typeface="CMU Serif Roman" panose="02000603000000000000" pitchFamily="2" charset="0"/>
                    <a:cs typeface="CMU Serif Roman" panose="02000603000000000000" pitchFamily="2" charset="0"/>
                  </a:rPr>
                  <a:t>HI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6E9ABB3-2324-3A44-9191-80F76DCDB697}"/>
                    </a:ext>
                  </a:extLst>
                </p:cNvPr>
                <p:cNvSpPr txBox="1"/>
                <p:nvPr/>
              </p:nvSpPr>
              <p:spPr>
                <a:xfrm>
                  <a:off x="6837890" y="2941758"/>
                  <a:ext cx="1698991" cy="4689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SK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MU SERIF ROMAN" panose="02000603000000000000" pitchFamily="2" charset="0"/>
                                <a:cs typeface="CMU SERIF ROMAN" panose="02000603000000000000" pitchFamily="2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SK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MU SERIF ROMAN" panose="02000603000000000000" pitchFamily="2" charset="0"/>
                                    <a:cs typeface="CMU SERIF ROMAN" panose="02000603000000000000" pitchFamily="2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MU SERIF ROMAN" panose="02000603000000000000" pitchFamily="2" charset="0"/>
                                    <a:cs typeface="CMU SERIF ROMAN" panose="02000603000000000000" pitchFamily="2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MU Serif Roman" panose="02000603000000000000" pitchFamily="2" charset="0"/>
                                <a:cs typeface="CMU Serif Roman" panose="02000603000000000000" pitchFamily="2" charset="0"/>
                              </a:rPr>
                              <m:t>HI</m:t>
                            </m:r>
                          </m:sub>
                        </m:sSub>
                        <m:r>
                          <a:rPr lang="en-US" sz="24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MU Serif Roman" panose="02000603000000000000" pitchFamily="2" charset="0"/>
                          </a:rPr>
                          <m:t>≾</m:t>
                        </m:r>
                        <m:sSup>
                          <m:sSupPr>
                            <m:ctrlPr>
                              <a:rPr lang="en-US" sz="2400" b="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MU Serif Roman" panose="02000603000000000000" pitchFamily="2" charset="0"/>
                                <a:cs typeface="CMU Serif Roman" panose="02000603000000000000" pitchFamily="2" charset="0"/>
                              </a:rPr>
                            </m:ctrlPr>
                          </m:sSupPr>
                          <m:e>
                            <m:r>
                              <a:rPr lang="en-US" sz="2400" b="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MU Serif Roman" panose="02000603000000000000" pitchFamily="2" charset="0"/>
                                <a:cs typeface="CMU Serif Roman" panose="02000603000000000000" pitchFamily="2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400" b="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MU Serif Roman" panose="02000603000000000000" pitchFamily="2" charset="0"/>
                                <a:cs typeface="CMU Serif Roman" panose="02000603000000000000" pitchFamily="2" charset="0"/>
                              </a:rPr>
                              <m:t>−4</m:t>
                            </m:r>
                          </m:sup>
                        </m:sSup>
                      </m:oMath>
                    </m:oMathPara>
                  </a14:m>
                  <a:endParaRPr lang="en-SK" sz="2400">
                    <a:solidFill>
                      <a:schemeClr val="bg1"/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6E9ABB3-2324-3A44-9191-80F76DCDB6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7890" y="2941758"/>
                  <a:ext cx="1698991" cy="468975"/>
                </a:xfrm>
                <a:prstGeom prst="rect">
                  <a:avLst/>
                </a:prstGeom>
                <a:blipFill>
                  <a:blip r:embed="rId4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SK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044407C6-324B-2F2F-89ED-4AB5109245F6}"/>
                </a:ext>
              </a:extLst>
            </p:cNvPr>
            <p:cNvGrpSpPr/>
            <p:nvPr/>
          </p:nvGrpSpPr>
          <p:grpSpPr>
            <a:xfrm>
              <a:off x="8768642" y="2004522"/>
              <a:ext cx="2803620" cy="1401557"/>
              <a:chOff x="7431587" y="4454122"/>
              <a:chExt cx="2803620" cy="1401557"/>
            </a:xfrm>
          </p:grpSpPr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1B3AF0D1-B494-B488-F522-2959D3568B70}"/>
                  </a:ext>
                </a:extLst>
              </p:cNvPr>
              <p:cNvSpPr/>
              <p:nvPr/>
            </p:nvSpPr>
            <p:spPr>
              <a:xfrm>
                <a:off x="7838651" y="4494688"/>
                <a:ext cx="2293506" cy="669941"/>
              </a:xfrm>
              <a:custGeom>
                <a:avLst/>
                <a:gdLst>
                  <a:gd name="connsiteX0" fmla="*/ 0 w 2174240"/>
                  <a:gd name="connsiteY0" fmla="*/ 462390 h 641883"/>
                  <a:gd name="connsiteX1" fmla="*/ 568960 w 2174240"/>
                  <a:gd name="connsiteY1" fmla="*/ 472550 h 641883"/>
                  <a:gd name="connsiteX2" fmla="*/ 795867 w 2174240"/>
                  <a:gd name="connsiteY2" fmla="*/ 188070 h 641883"/>
                  <a:gd name="connsiteX3" fmla="*/ 887307 w 2174240"/>
                  <a:gd name="connsiteY3" fmla="*/ 39057 h 641883"/>
                  <a:gd name="connsiteX4" fmla="*/ 982133 w 2174240"/>
                  <a:gd name="connsiteY4" fmla="*/ 5190 h 641883"/>
                  <a:gd name="connsiteX5" fmla="*/ 1053253 w 2174240"/>
                  <a:gd name="connsiteY5" fmla="*/ 127110 h 641883"/>
                  <a:gd name="connsiteX6" fmla="*/ 1124373 w 2174240"/>
                  <a:gd name="connsiteY6" fmla="*/ 364177 h 641883"/>
                  <a:gd name="connsiteX7" fmla="*/ 1161627 w 2174240"/>
                  <a:gd name="connsiteY7" fmla="*/ 489483 h 641883"/>
                  <a:gd name="connsiteX8" fmla="*/ 1276773 w 2174240"/>
                  <a:gd name="connsiteY8" fmla="*/ 499643 h 641883"/>
                  <a:gd name="connsiteX9" fmla="*/ 1466427 w 2174240"/>
                  <a:gd name="connsiteY9" fmla="*/ 530123 h 641883"/>
                  <a:gd name="connsiteX10" fmla="*/ 1754293 w 2174240"/>
                  <a:gd name="connsiteY10" fmla="*/ 574150 h 641883"/>
                  <a:gd name="connsiteX11" fmla="*/ 2174240 w 2174240"/>
                  <a:gd name="connsiteY11" fmla="*/ 641883 h 641883"/>
                  <a:gd name="connsiteX12" fmla="*/ 2174240 w 2174240"/>
                  <a:gd name="connsiteY12" fmla="*/ 641883 h 641883"/>
                  <a:gd name="connsiteX0" fmla="*/ 0 w 2174240"/>
                  <a:gd name="connsiteY0" fmla="*/ 462390 h 641883"/>
                  <a:gd name="connsiteX1" fmla="*/ 568960 w 2174240"/>
                  <a:gd name="connsiteY1" fmla="*/ 472550 h 641883"/>
                  <a:gd name="connsiteX2" fmla="*/ 795867 w 2174240"/>
                  <a:gd name="connsiteY2" fmla="*/ 188070 h 641883"/>
                  <a:gd name="connsiteX3" fmla="*/ 887307 w 2174240"/>
                  <a:gd name="connsiteY3" fmla="*/ 39057 h 641883"/>
                  <a:gd name="connsiteX4" fmla="*/ 982133 w 2174240"/>
                  <a:gd name="connsiteY4" fmla="*/ 5190 h 641883"/>
                  <a:gd name="connsiteX5" fmla="*/ 1053253 w 2174240"/>
                  <a:gd name="connsiteY5" fmla="*/ 127110 h 641883"/>
                  <a:gd name="connsiteX6" fmla="*/ 1124373 w 2174240"/>
                  <a:gd name="connsiteY6" fmla="*/ 364177 h 641883"/>
                  <a:gd name="connsiteX7" fmla="*/ 1212427 w 2174240"/>
                  <a:gd name="connsiteY7" fmla="*/ 364176 h 641883"/>
                  <a:gd name="connsiteX8" fmla="*/ 1276773 w 2174240"/>
                  <a:gd name="connsiteY8" fmla="*/ 499643 h 641883"/>
                  <a:gd name="connsiteX9" fmla="*/ 1466427 w 2174240"/>
                  <a:gd name="connsiteY9" fmla="*/ 530123 h 641883"/>
                  <a:gd name="connsiteX10" fmla="*/ 1754293 w 2174240"/>
                  <a:gd name="connsiteY10" fmla="*/ 574150 h 641883"/>
                  <a:gd name="connsiteX11" fmla="*/ 2174240 w 2174240"/>
                  <a:gd name="connsiteY11" fmla="*/ 641883 h 641883"/>
                  <a:gd name="connsiteX12" fmla="*/ 2174240 w 2174240"/>
                  <a:gd name="connsiteY12" fmla="*/ 641883 h 641883"/>
                  <a:gd name="connsiteX0" fmla="*/ 0 w 2174240"/>
                  <a:gd name="connsiteY0" fmla="*/ 462390 h 641883"/>
                  <a:gd name="connsiteX1" fmla="*/ 568960 w 2174240"/>
                  <a:gd name="connsiteY1" fmla="*/ 472550 h 641883"/>
                  <a:gd name="connsiteX2" fmla="*/ 795867 w 2174240"/>
                  <a:gd name="connsiteY2" fmla="*/ 188070 h 641883"/>
                  <a:gd name="connsiteX3" fmla="*/ 887307 w 2174240"/>
                  <a:gd name="connsiteY3" fmla="*/ 39057 h 641883"/>
                  <a:gd name="connsiteX4" fmla="*/ 982133 w 2174240"/>
                  <a:gd name="connsiteY4" fmla="*/ 5190 h 641883"/>
                  <a:gd name="connsiteX5" fmla="*/ 1053253 w 2174240"/>
                  <a:gd name="connsiteY5" fmla="*/ 127110 h 641883"/>
                  <a:gd name="connsiteX6" fmla="*/ 1158240 w 2174240"/>
                  <a:gd name="connsiteY6" fmla="*/ 269350 h 641883"/>
                  <a:gd name="connsiteX7" fmla="*/ 1212427 w 2174240"/>
                  <a:gd name="connsiteY7" fmla="*/ 364176 h 641883"/>
                  <a:gd name="connsiteX8" fmla="*/ 1276773 w 2174240"/>
                  <a:gd name="connsiteY8" fmla="*/ 499643 h 641883"/>
                  <a:gd name="connsiteX9" fmla="*/ 1466427 w 2174240"/>
                  <a:gd name="connsiteY9" fmla="*/ 530123 h 641883"/>
                  <a:gd name="connsiteX10" fmla="*/ 1754293 w 2174240"/>
                  <a:gd name="connsiteY10" fmla="*/ 574150 h 641883"/>
                  <a:gd name="connsiteX11" fmla="*/ 2174240 w 2174240"/>
                  <a:gd name="connsiteY11" fmla="*/ 641883 h 641883"/>
                  <a:gd name="connsiteX12" fmla="*/ 2174240 w 2174240"/>
                  <a:gd name="connsiteY12" fmla="*/ 641883 h 641883"/>
                  <a:gd name="connsiteX0" fmla="*/ 0 w 2174240"/>
                  <a:gd name="connsiteY0" fmla="*/ 462390 h 641883"/>
                  <a:gd name="connsiteX1" fmla="*/ 568960 w 2174240"/>
                  <a:gd name="connsiteY1" fmla="*/ 472550 h 641883"/>
                  <a:gd name="connsiteX2" fmla="*/ 795867 w 2174240"/>
                  <a:gd name="connsiteY2" fmla="*/ 188070 h 641883"/>
                  <a:gd name="connsiteX3" fmla="*/ 887307 w 2174240"/>
                  <a:gd name="connsiteY3" fmla="*/ 39057 h 641883"/>
                  <a:gd name="connsiteX4" fmla="*/ 982133 w 2174240"/>
                  <a:gd name="connsiteY4" fmla="*/ 5190 h 641883"/>
                  <a:gd name="connsiteX5" fmla="*/ 1053253 w 2174240"/>
                  <a:gd name="connsiteY5" fmla="*/ 127110 h 641883"/>
                  <a:gd name="connsiteX6" fmla="*/ 1158240 w 2174240"/>
                  <a:gd name="connsiteY6" fmla="*/ 269350 h 641883"/>
                  <a:gd name="connsiteX7" fmla="*/ 1212427 w 2174240"/>
                  <a:gd name="connsiteY7" fmla="*/ 364176 h 641883"/>
                  <a:gd name="connsiteX8" fmla="*/ 1347893 w 2174240"/>
                  <a:gd name="connsiteY8" fmla="*/ 411590 h 641883"/>
                  <a:gd name="connsiteX9" fmla="*/ 1466427 w 2174240"/>
                  <a:gd name="connsiteY9" fmla="*/ 530123 h 641883"/>
                  <a:gd name="connsiteX10" fmla="*/ 1754293 w 2174240"/>
                  <a:gd name="connsiteY10" fmla="*/ 574150 h 641883"/>
                  <a:gd name="connsiteX11" fmla="*/ 2174240 w 2174240"/>
                  <a:gd name="connsiteY11" fmla="*/ 641883 h 641883"/>
                  <a:gd name="connsiteX12" fmla="*/ 2174240 w 2174240"/>
                  <a:gd name="connsiteY12" fmla="*/ 641883 h 641883"/>
                  <a:gd name="connsiteX0" fmla="*/ 0 w 2174240"/>
                  <a:gd name="connsiteY0" fmla="*/ 462390 h 641883"/>
                  <a:gd name="connsiteX1" fmla="*/ 568960 w 2174240"/>
                  <a:gd name="connsiteY1" fmla="*/ 472550 h 641883"/>
                  <a:gd name="connsiteX2" fmla="*/ 795867 w 2174240"/>
                  <a:gd name="connsiteY2" fmla="*/ 188070 h 641883"/>
                  <a:gd name="connsiteX3" fmla="*/ 887307 w 2174240"/>
                  <a:gd name="connsiteY3" fmla="*/ 39057 h 641883"/>
                  <a:gd name="connsiteX4" fmla="*/ 982133 w 2174240"/>
                  <a:gd name="connsiteY4" fmla="*/ 5190 h 641883"/>
                  <a:gd name="connsiteX5" fmla="*/ 1053253 w 2174240"/>
                  <a:gd name="connsiteY5" fmla="*/ 127110 h 641883"/>
                  <a:gd name="connsiteX6" fmla="*/ 1158240 w 2174240"/>
                  <a:gd name="connsiteY6" fmla="*/ 269350 h 641883"/>
                  <a:gd name="connsiteX7" fmla="*/ 1232747 w 2174240"/>
                  <a:gd name="connsiteY7" fmla="*/ 326922 h 641883"/>
                  <a:gd name="connsiteX8" fmla="*/ 1347893 w 2174240"/>
                  <a:gd name="connsiteY8" fmla="*/ 411590 h 641883"/>
                  <a:gd name="connsiteX9" fmla="*/ 1466427 w 2174240"/>
                  <a:gd name="connsiteY9" fmla="*/ 530123 h 641883"/>
                  <a:gd name="connsiteX10" fmla="*/ 1754293 w 2174240"/>
                  <a:gd name="connsiteY10" fmla="*/ 574150 h 641883"/>
                  <a:gd name="connsiteX11" fmla="*/ 2174240 w 2174240"/>
                  <a:gd name="connsiteY11" fmla="*/ 641883 h 641883"/>
                  <a:gd name="connsiteX12" fmla="*/ 2174240 w 2174240"/>
                  <a:gd name="connsiteY12" fmla="*/ 641883 h 641883"/>
                  <a:gd name="connsiteX0" fmla="*/ 0 w 2174240"/>
                  <a:gd name="connsiteY0" fmla="*/ 462390 h 641883"/>
                  <a:gd name="connsiteX1" fmla="*/ 568960 w 2174240"/>
                  <a:gd name="connsiteY1" fmla="*/ 472550 h 641883"/>
                  <a:gd name="connsiteX2" fmla="*/ 795867 w 2174240"/>
                  <a:gd name="connsiteY2" fmla="*/ 188070 h 641883"/>
                  <a:gd name="connsiteX3" fmla="*/ 887307 w 2174240"/>
                  <a:gd name="connsiteY3" fmla="*/ 39057 h 641883"/>
                  <a:gd name="connsiteX4" fmla="*/ 982133 w 2174240"/>
                  <a:gd name="connsiteY4" fmla="*/ 5190 h 641883"/>
                  <a:gd name="connsiteX5" fmla="*/ 1053253 w 2174240"/>
                  <a:gd name="connsiteY5" fmla="*/ 127110 h 641883"/>
                  <a:gd name="connsiteX6" fmla="*/ 1158240 w 2174240"/>
                  <a:gd name="connsiteY6" fmla="*/ 269350 h 641883"/>
                  <a:gd name="connsiteX7" fmla="*/ 1232747 w 2174240"/>
                  <a:gd name="connsiteY7" fmla="*/ 326922 h 641883"/>
                  <a:gd name="connsiteX8" fmla="*/ 1412239 w 2174240"/>
                  <a:gd name="connsiteY8" fmla="*/ 391270 h 641883"/>
                  <a:gd name="connsiteX9" fmla="*/ 1466427 w 2174240"/>
                  <a:gd name="connsiteY9" fmla="*/ 530123 h 641883"/>
                  <a:gd name="connsiteX10" fmla="*/ 1754293 w 2174240"/>
                  <a:gd name="connsiteY10" fmla="*/ 574150 h 641883"/>
                  <a:gd name="connsiteX11" fmla="*/ 2174240 w 2174240"/>
                  <a:gd name="connsiteY11" fmla="*/ 641883 h 641883"/>
                  <a:gd name="connsiteX12" fmla="*/ 2174240 w 2174240"/>
                  <a:gd name="connsiteY12" fmla="*/ 641883 h 641883"/>
                  <a:gd name="connsiteX0" fmla="*/ 0 w 2174240"/>
                  <a:gd name="connsiteY0" fmla="*/ 462390 h 641883"/>
                  <a:gd name="connsiteX1" fmla="*/ 568960 w 2174240"/>
                  <a:gd name="connsiteY1" fmla="*/ 472550 h 641883"/>
                  <a:gd name="connsiteX2" fmla="*/ 795867 w 2174240"/>
                  <a:gd name="connsiteY2" fmla="*/ 188070 h 641883"/>
                  <a:gd name="connsiteX3" fmla="*/ 887307 w 2174240"/>
                  <a:gd name="connsiteY3" fmla="*/ 39057 h 641883"/>
                  <a:gd name="connsiteX4" fmla="*/ 982133 w 2174240"/>
                  <a:gd name="connsiteY4" fmla="*/ 5190 h 641883"/>
                  <a:gd name="connsiteX5" fmla="*/ 1053253 w 2174240"/>
                  <a:gd name="connsiteY5" fmla="*/ 127110 h 641883"/>
                  <a:gd name="connsiteX6" fmla="*/ 1158240 w 2174240"/>
                  <a:gd name="connsiteY6" fmla="*/ 269350 h 641883"/>
                  <a:gd name="connsiteX7" fmla="*/ 1232747 w 2174240"/>
                  <a:gd name="connsiteY7" fmla="*/ 326922 h 641883"/>
                  <a:gd name="connsiteX8" fmla="*/ 1412239 w 2174240"/>
                  <a:gd name="connsiteY8" fmla="*/ 391270 h 641883"/>
                  <a:gd name="connsiteX9" fmla="*/ 1503680 w 2174240"/>
                  <a:gd name="connsiteY9" fmla="*/ 533509 h 641883"/>
                  <a:gd name="connsiteX10" fmla="*/ 1754293 w 2174240"/>
                  <a:gd name="connsiteY10" fmla="*/ 574150 h 641883"/>
                  <a:gd name="connsiteX11" fmla="*/ 2174240 w 2174240"/>
                  <a:gd name="connsiteY11" fmla="*/ 641883 h 641883"/>
                  <a:gd name="connsiteX12" fmla="*/ 2174240 w 2174240"/>
                  <a:gd name="connsiteY12" fmla="*/ 641883 h 641883"/>
                  <a:gd name="connsiteX0" fmla="*/ 0 w 2174240"/>
                  <a:gd name="connsiteY0" fmla="*/ 462390 h 641883"/>
                  <a:gd name="connsiteX1" fmla="*/ 568960 w 2174240"/>
                  <a:gd name="connsiteY1" fmla="*/ 472550 h 641883"/>
                  <a:gd name="connsiteX2" fmla="*/ 795867 w 2174240"/>
                  <a:gd name="connsiteY2" fmla="*/ 188070 h 641883"/>
                  <a:gd name="connsiteX3" fmla="*/ 887307 w 2174240"/>
                  <a:gd name="connsiteY3" fmla="*/ 39057 h 641883"/>
                  <a:gd name="connsiteX4" fmla="*/ 982133 w 2174240"/>
                  <a:gd name="connsiteY4" fmla="*/ 5190 h 641883"/>
                  <a:gd name="connsiteX5" fmla="*/ 1053253 w 2174240"/>
                  <a:gd name="connsiteY5" fmla="*/ 127110 h 641883"/>
                  <a:gd name="connsiteX6" fmla="*/ 1158240 w 2174240"/>
                  <a:gd name="connsiteY6" fmla="*/ 269350 h 641883"/>
                  <a:gd name="connsiteX7" fmla="*/ 1232747 w 2174240"/>
                  <a:gd name="connsiteY7" fmla="*/ 326922 h 641883"/>
                  <a:gd name="connsiteX8" fmla="*/ 1412239 w 2174240"/>
                  <a:gd name="connsiteY8" fmla="*/ 391270 h 641883"/>
                  <a:gd name="connsiteX9" fmla="*/ 1615440 w 2174240"/>
                  <a:gd name="connsiteY9" fmla="*/ 553829 h 641883"/>
                  <a:gd name="connsiteX10" fmla="*/ 1754293 w 2174240"/>
                  <a:gd name="connsiteY10" fmla="*/ 574150 h 641883"/>
                  <a:gd name="connsiteX11" fmla="*/ 2174240 w 2174240"/>
                  <a:gd name="connsiteY11" fmla="*/ 641883 h 641883"/>
                  <a:gd name="connsiteX12" fmla="*/ 2174240 w 2174240"/>
                  <a:gd name="connsiteY12" fmla="*/ 641883 h 641883"/>
                  <a:gd name="connsiteX0" fmla="*/ 0 w 2174240"/>
                  <a:gd name="connsiteY0" fmla="*/ 474629 h 654122"/>
                  <a:gd name="connsiteX1" fmla="*/ 568960 w 2174240"/>
                  <a:gd name="connsiteY1" fmla="*/ 484789 h 654122"/>
                  <a:gd name="connsiteX2" fmla="*/ 795867 w 2174240"/>
                  <a:gd name="connsiteY2" fmla="*/ 200309 h 654122"/>
                  <a:gd name="connsiteX3" fmla="*/ 887307 w 2174240"/>
                  <a:gd name="connsiteY3" fmla="*/ 51296 h 654122"/>
                  <a:gd name="connsiteX4" fmla="*/ 971973 w 2174240"/>
                  <a:gd name="connsiteY4" fmla="*/ 3882 h 654122"/>
                  <a:gd name="connsiteX5" fmla="*/ 1053253 w 2174240"/>
                  <a:gd name="connsiteY5" fmla="*/ 139349 h 654122"/>
                  <a:gd name="connsiteX6" fmla="*/ 1158240 w 2174240"/>
                  <a:gd name="connsiteY6" fmla="*/ 281589 h 654122"/>
                  <a:gd name="connsiteX7" fmla="*/ 1232747 w 2174240"/>
                  <a:gd name="connsiteY7" fmla="*/ 339161 h 654122"/>
                  <a:gd name="connsiteX8" fmla="*/ 1412239 w 2174240"/>
                  <a:gd name="connsiteY8" fmla="*/ 403509 h 654122"/>
                  <a:gd name="connsiteX9" fmla="*/ 1615440 w 2174240"/>
                  <a:gd name="connsiteY9" fmla="*/ 566068 h 654122"/>
                  <a:gd name="connsiteX10" fmla="*/ 1754293 w 2174240"/>
                  <a:gd name="connsiteY10" fmla="*/ 586389 h 654122"/>
                  <a:gd name="connsiteX11" fmla="*/ 2174240 w 2174240"/>
                  <a:gd name="connsiteY11" fmla="*/ 654122 h 654122"/>
                  <a:gd name="connsiteX12" fmla="*/ 2174240 w 2174240"/>
                  <a:gd name="connsiteY12" fmla="*/ 654122 h 654122"/>
                  <a:gd name="connsiteX0" fmla="*/ 0 w 2174240"/>
                  <a:gd name="connsiteY0" fmla="*/ 471401 h 650894"/>
                  <a:gd name="connsiteX1" fmla="*/ 568960 w 2174240"/>
                  <a:gd name="connsiteY1" fmla="*/ 481561 h 650894"/>
                  <a:gd name="connsiteX2" fmla="*/ 795867 w 2174240"/>
                  <a:gd name="connsiteY2" fmla="*/ 197081 h 650894"/>
                  <a:gd name="connsiteX3" fmla="*/ 887307 w 2174240"/>
                  <a:gd name="connsiteY3" fmla="*/ 48068 h 650894"/>
                  <a:gd name="connsiteX4" fmla="*/ 971973 w 2174240"/>
                  <a:gd name="connsiteY4" fmla="*/ 654 h 650894"/>
                  <a:gd name="connsiteX5" fmla="*/ 1053253 w 2174240"/>
                  <a:gd name="connsiteY5" fmla="*/ 136121 h 650894"/>
                  <a:gd name="connsiteX6" fmla="*/ 1158240 w 2174240"/>
                  <a:gd name="connsiteY6" fmla="*/ 278361 h 650894"/>
                  <a:gd name="connsiteX7" fmla="*/ 1232747 w 2174240"/>
                  <a:gd name="connsiteY7" fmla="*/ 335933 h 650894"/>
                  <a:gd name="connsiteX8" fmla="*/ 1412239 w 2174240"/>
                  <a:gd name="connsiteY8" fmla="*/ 400281 h 650894"/>
                  <a:gd name="connsiteX9" fmla="*/ 1615440 w 2174240"/>
                  <a:gd name="connsiteY9" fmla="*/ 562840 h 650894"/>
                  <a:gd name="connsiteX10" fmla="*/ 1754293 w 2174240"/>
                  <a:gd name="connsiteY10" fmla="*/ 583161 h 650894"/>
                  <a:gd name="connsiteX11" fmla="*/ 2174240 w 2174240"/>
                  <a:gd name="connsiteY11" fmla="*/ 650894 h 650894"/>
                  <a:gd name="connsiteX12" fmla="*/ 2174240 w 2174240"/>
                  <a:gd name="connsiteY12" fmla="*/ 650894 h 650894"/>
                  <a:gd name="connsiteX0" fmla="*/ 0 w 2678854"/>
                  <a:gd name="connsiteY0" fmla="*/ 407055 h 650894"/>
                  <a:gd name="connsiteX1" fmla="*/ 1073574 w 2678854"/>
                  <a:gd name="connsiteY1" fmla="*/ 481561 h 650894"/>
                  <a:gd name="connsiteX2" fmla="*/ 1300481 w 2678854"/>
                  <a:gd name="connsiteY2" fmla="*/ 197081 h 650894"/>
                  <a:gd name="connsiteX3" fmla="*/ 1391921 w 2678854"/>
                  <a:gd name="connsiteY3" fmla="*/ 48068 h 650894"/>
                  <a:gd name="connsiteX4" fmla="*/ 1476587 w 2678854"/>
                  <a:gd name="connsiteY4" fmla="*/ 654 h 650894"/>
                  <a:gd name="connsiteX5" fmla="*/ 1557867 w 2678854"/>
                  <a:gd name="connsiteY5" fmla="*/ 136121 h 650894"/>
                  <a:gd name="connsiteX6" fmla="*/ 1662854 w 2678854"/>
                  <a:gd name="connsiteY6" fmla="*/ 278361 h 650894"/>
                  <a:gd name="connsiteX7" fmla="*/ 1737361 w 2678854"/>
                  <a:gd name="connsiteY7" fmla="*/ 335933 h 650894"/>
                  <a:gd name="connsiteX8" fmla="*/ 1916853 w 2678854"/>
                  <a:gd name="connsiteY8" fmla="*/ 400281 h 650894"/>
                  <a:gd name="connsiteX9" fmla="*/ 2120054 w 2678854"/>
                  <a:gd name="connsiteY9" fmla="*/ 562840 h 650894"/>
                  <a:gd name="connsiteX10" fmla="*/ 2258907 w 2678854"/>
                  <a:gd name="connsiteY10" fmla="*/ 583161 h 650894"/>
                  <a:gd name="connsiteX11" fmla="*/ 2678854 w 2678854"/>
                  <a:gd name="connsiteY11" fmla="*/ 650894 h 650894"/>
                  <a:gd name="connsiteX12" fmla="*/ 2678854 w 2678854"/>
                  <a:gd name="connsiteY12" fmla="*/ 650894 h 650894"/>
                  <a:gd name="connsiteX0" fmla="*/ 0 w 2678854"/>
                  <a:gd name="connsiteY0" fmla="*/ 407101 h 650940"/>
                  <a:gd name="connsiteX1" fmla="*/ 1073574 w 2678854"/>
                  <a:gd name="connsiteY1" fmla="*/ 481607 h 650940"/>
                  <a:gd name="connsiteX2" fmla="*/ 1314028 w 2678854"/>
                  <a:gd name="connsiteY2" fmla="*/ 207287 h 650940"/>
                  <a:gd name="connsiteX3" fmla="*/ 1391921 w 2678854"/>
                  <a:gd name="connsiteY3" fmla="*/ 48114 h 650940"/>
                  <a:gd name="connsiteX4" fmla="*/ 1476587 w 2678854"/>
                  <a:gd name="connsiteY4" fmla="*/ 700 h 650940"/>
                  <a:gd name="connsiteX5" fmla="*/ 1557867 w 2678854"/>
                  <a:gd name="connsiteY5" fmla="*/ 136167 h 650940"/>
                  <a:gd name="connsiteX6" fmla="*/ 1662854 w 2678854"/>
                  <a:gd name="connsiteY6" fmla="*/ 278407 h 650940"/>
                  <a:gd name="connsiteX7" fmla="*/ 1737361 w 2678854"/>
                  <a:gd name="connsiteY7" fmla="*/ 335979 h 650940"/>
                  <a:gd name="connsiteX8" fmla="*/ 1916853 w 2678854"/>
                  <a:gd name="connsiteY8" fmla="*/ 400327 h 650940"/>
                  <a:gd name="connsiteX9" fmla="*/ 2120054 w 2678854"/>
                  <a:gd name="connsiteY9" fmla="*/ 562886 h 650940"/>
                  <a:gd name="connsiteX10" fmla="*/ 2258907 w 2678854"/>
                  <a:gd name="connsiteY10" fmla="*/ 583207 h 650940"/>
                  <a:gd name="connsiteX11" fmla="*/ 2678854 w 2678854"/>
                  <a:gd name="connsiteY11" fmla="*/ 650940 h 650940"/>
                  <a:gd name="connsiteX12" fmla="*/ 2678854 w 2678854"/>
                  <a:gd name="connsiteY12" fmla="*/ 650940 h 650940"/>
                  <a:gd name="connsiteX0" fmla="*/ 0 w 2678854"/>
                  <a:gd name="connsiteY0" fmla="*/ 407101 h 650940"/>
                  <a:gd name="connsiteX1" fmla="*/ 1073574 w 2678854"/>
                  <a:gd name="connsiteY1" fmla="*/ 481607 h 650940"/>
                  <a:gd name="connsiteX2" fmla="*/ 1314028 w 2678854"/>
                  <a:gd name="connsiteY2" fmla="*/ 207287 h 650940"/>
                  <a:gd name="connsiteX3" fmla="*/ 1391921 w 2678854"/>
                  <a:gd name="connsiteY3" fmla="*/ 48114 h 650940"/>
                  <a:gd name="connsiteX4" fmla="*/ 1476587 w 2678854"/>
                  <a:gd name="connsiteY4" fmla="*/ 700 h 650940"/>
                  <a:gd name="connsiteX5" fmla="*/ 1557867 w 2678854"/>
                  <a:gd name="connsiteY5" fmla="*/ 136167 h 650940"/>
                  <a:gd name="connsiteX6" fmla="*/ 1662854 w 2678854"/>
                  <a:gd name="connsiteY6" fmla="*/ 278407 h 650940"/>
                  <a:gd name="connsiteX7" fmla="*/ 1737361 w 2678854"/>
                  <a:gd name="connsiteY7" fmla="*/ 335979 h 650940"/>
                  <a:gd name="connsiteX8" fmla="*/ 1916853 w 2678854"/>
                  <a:gd name="connsiteY8" fmla="*/ 400327 h 650940"/>
                  <a:gd name="connsiteX9" fmla="*/ 2120054 w 2678854"/>
                  <a:gd name="connsiteY9" fmla="*/ 562886 h 650940"/>
                  <a:gd name="connsiteX10" fmla="*/ 2258907 w 2678854"/>
                  <a:gd name="connsiteY10" fmla="*/ 583207 h 650940"/>
                  <a:gd name="connsiteX11" fmla="*/ 2678854 w 2678854"/>
                  <a:gd name="connsiteY11" fmla="*/ 650940 h 650940"/>
                  <a:gd name="connsiteX12" fmla="*/ 2678854 w 2678854"/>
                  <a:gd name="connsiteY12" fmla="*/ 650940 h 650940"/>
                  <a:gd name="connsiteX0" fmla="*/ 0 w 2678854"/>
                  <a:gd name="connsiteY0" fmla="*/ 407101 h 650940"/>
                  <a:gd name="connsiteX1" fmla="*/ 1073574 w 2678854"/>
                  <a:gd name="connsiteY1" fmla="*/ 481607 h 650940"/>
                  <a:gd name="connsiteX2" fmla="*/ 1314028 w 2678854"/>
                  <a:gd name="connsiteY2" fmla="*/ 207287 h 650940"/>
                  <a:gd name="connsiteX3" fmla="*/ 1391921 w 2678854"/>
                  <a:gd name="connsiteY3" fmla="*/ 48114 h 650940"/>
                  <a:gd name="connsiteX4" fmla="*/ 1459653 w 2678854"/>
                  <a:gd name="connsiteY4" fmla="*/ 700 h 650940"/>
                  <a:gd name="connsiteX5" fmla="*/ 1557867 w 2678854"/>
                  <a:gd name="connsiteY5" fmla="*/ 136167 h 650940"/>
                  <a:gd name="connsiteX6" fmla="*/ 1662854 w 2678854"/>
                  <a:gd name="connsiteY6" fmla="*/ 278407 h 650940"/>
                  <a:gd name="connsiteX7" fmla="*/ 1737361 w 2678854"/>
                  <a:gd name="connsiteY7" fmla="*/ 335979 h 650940"/>
                  <a:gd name="connsiteX8" fmla="*/ 1916853 w 2678854"/>
                  <a:gd name="connsiteY8" fmla="*/ 400327 h 650940"/>
                  <a:gd name="connsiteX9" fmla="*/ 2120054 w 2678854"/>
                  <a:gd name="connsiteY9" fmla="*/ 562886 h 650940"/>
                  <a:gd name="connsiteX10" fmla="*/ 2258907 w 2678854"/>
                  <a:gd name="connsiteY10" fmla="*/ 583207 h 650940"/>
                  <a:gd name="connsiteX11" fmla="*/ 2678854 w 2678854"/>
                  <a:gd name="connsiteY11" fmla="*/ 650940 h 650940"/>
                  <a:gd name="connsiteX12" fmla="*/ 2678854 w 2678854"/>
                  <a:gd name="connsiteY12" fmla="*/ 650940 h 650940"/>
                  <a:gd name="connsiteX0" fmla="*/ 0 w 2678854"/>
                  <a:gd name="connsiteY0" fmla="*/ 407153 h 650992"/>
                  <a:gd name="connsiteX1" fmla="*/ 1073574 w 2678854"/>
                  <a:gd name="connsiteY1" fmla="*/ 481659 h 650992"/>
                  <a:gd name="connsiteX2" fmla="*/ 1330962 w 2678854"/>
                  <a:gd name="connsiteY2" fmla="*/ 217499 h 650992"/>
                  <a:gd name="connsiteX3" fmla="*/ 1391921 w 2678854"/>
                  <a:gd name="connsiteY3" fmla="*/ 48166 h 650992"/>
                  <a:gd name="connsiteX4" fmla="*/ 1459653 w 2678854"/>
                  <a:gd name="connsiteY4" fmla="*/ 752 h 650992"/>
                  <a:gd name="connsiteX5" fmla="*/ 1557867 w 2678854"/>
                  <a:gd name="connsiteY5" fmla="*/ 136219 h 650992"/>
                  <a:gd name="connsiteX6" fmla="*/ 1662854 w 2678854"/>
                  <a:gd name="connsiteY6" fmla="*/ 278459 h 650992"/>
                  <a:gd name="connsiteX7" fmla="*/ 1737361 w 2678854"/>
                  <a:gd name="connsiteY7" fmla="*/ 336031 h 650992"/>
                  <a:gd name="connsiteX8" fmla="*/ 1916853 w 2678854"/>
                  <a:gd name="connsiteY8" fmla="*/ 400379 h 650992"/>
                  <a:gd name="connsiteX9" fmla="*/ 2120054 w 2678854"/>
                  <a:gd name="connsiteY9" fmla="*/ 562938 h 650992"/>
                  <a:gd name="connsiteX10" fmla="*/ 2258907 w 2678854"/>
                  <a:gd name="connsiteY10" fmla="*/ 583259 h 650992"/>
                  <a:gd name="connsiteX11" fmla="*/ 2678854 w 2678854"/>
                  <a:gd name="connsiteY11" fmla="*/ 650992 h 650992"/>
                  <a:gd name="connsiteX12" fmla="*/ 2678854 w 2678854"/>
                  <a:gd name="connsiteY12" fmla="*/ 650992 h 650992"/>
                  <a:gd name="connsiteX0" fmla="*/ 0 w 2678854"/>
                  <a:gd name="connsiteY0" fmla="*/ 409459 h 653298"/>
                  <a:gd name="connsiteX1" fmla="*/ 1073574 w 2678854"/>
                  <a:gd name="connsiteY1" fmla="*/ 483965 h 653298"/>
                  <a:gd name="connsiteX2" fmla="*/ 1330962 w 2678854"/>
                  <a:gd name="connsiteY2" fmla="*/ 219805 h 653298"/>
                  <a:gd name="connsiteX3" fmla="*/ 1391921 w 2678854"/>
                  <a:gd name="connsiteY3" fmla="*/ 50472 h 653298"/>
                  <a:gd name="connsiteX4" fmla="*/ 1459653 w 2678854"/>
                  <a:gd name="connsiteY4" fmla="*/ 3058 h 653298"/>
                  <a:gd name="connsiteX5" fmla="*/ 1557867 w 2678854"/>
                  <a:gd name="connsiteY5" fmla="*/ 138525 h 653298"/>
                  <a:gd name="connsiteX6" fmla="*/ 1662854 w 2678854"/>
                  <a:gd name="connsiteY6" fmla="*/ 280765 h 653298"/>
                  <a:gd name="connsiteX7" fmla="*/ 1737361 w 2678854"/>
                  <a:gd name="connsiteY7" fmla="*/ 338337 h 653298"/>
                  <a:gd name="connsiteX8" fmla="*/ 1916853 w 2678854"/>
                  <a:gd name="connsiteY8" fmla="*/ 402685 h 653298"/>
                  <a:gd name="connsiteX9" fmla="*/ 2120054 w 2678854"/>
                  <a:gd name="connsiteY9" fmla="*/ 565244 h 653298"/>
                  <a:gd name="connsiteX10" fmla="*/ 2258907 w 2678854"/>
                  <a:gd name="connsiteY10" fmla="*/ 585565 h 653298"/>
                  <a:gd name="connsiteX11" fmla="*/ 2678854 w 2678854"/>
                  <a:gd name="connsiteY11" fmla="*/ 653298 h 653298"/>
                  <a:gd name="connsiteX12" fmla="*/ 2678854 w 2678854"/>
                  <a:gd name="connsiteY12" fmla="*/ 653298 h 653298"/>
                  <a:gd name="connsiteX0" fmla="*/ 0 w 2678854"/>
                  <a:gd name="connsiteY0" fmla="*/ 409459 h 653298"/>
                  <a:gd name="connsiteX1" fmla="*/ 1073574 w 2678854"/>
                  <a:gd name="connsiteY1" fmla="*/ 483965 h 653298"/>
                  <a:gd name="connsiteX2" fmla="*/ 1330962 w 2678854"/>
                  <a:gd name="connsiteY2" fmla="*/ 219805 h 653298"/>
                  <a:gd name="connsiteX3" fmla="*/ 1391921 w 2678854"/>
                  <a:gd name="connsiteY3" fmla="*/ 50472 h 653298"/>
                  <a:gd name="connsiteX4" fmla="*/ 1459653 w 2678854"/>
                  <a:gd name="connsiteY4" fmla="*/ 3058 h 653298"/>
                  <a:gd name="connsiteX5" fmla="*/ 1557867 w 2678854"/>
                  <a:gd name="connsiteY5" fmla="*/ 138525 h 653298"/>
                  <a:gd name="connsiteX6" fmla="*/ 1662854 w 2678854"/>
                  <a:gd name="connsiteY6" fmla="*/ 280765 h 653298"/>
                  <a:gd name="connsiteX7" fmla="*/ 1737361 w 2678854"/>
                  <a:gd name="connsiteY7" fmla="*/ 338337 h 653298"/>
                  <a:gd name="connsiteX8" fmla="*/ 1916853 w 2678854"/>
                  <a:gd name="connsiteY8" fmla="*/ 402685 h 653298"/>
                  <a:gd name="connsiteX9" fmla="*/ 2120054 w 2678854"/>
                  <a:gd name="connsiteY9" fmla="*/ 565244 h 653298"/>
                  <a:gd name="connsiteX10" fmla="*/ 2258907 w 2678854"/>
                  <a:gd name="connsiteY10" fmla="*/ 585565 h 653298"/>
                  <a:gd name="connsiteX11" fmla="*/ 2678854 w 2678854"/>
                  <a:gd name="connsiteY11" fmla="*/ 653298 h 653298"/>
                  <a:gd name="connsiteX12" fmla="*/ 2435014 w 2678854"/>
                  <a:gd name="connsiteY12" fmla="*/ 612658 h 653298"/>
                  <a:gd name="connsiteX0" fmla="*/ 0 w 2468881"/>
                  <a:gd name="connsiteY0" fmla="*/ 409459 h 639751"/>
                  <a:gd name="connsiteX1" fmla="*/ 1073574 w 2468881"/>
                  <a:gd name="connsiteY1" fmla="*/ 483965 h 639751"/>
                  <a:gd name="connsiteX2" fmla="*/ 1330962 w 2468881"/>
                  <a:gd name="connsiteY2" fmla="*/ 219805 h 639751"/>
                  <a:gd name="connsiteX3" fmla="*/ 1391921 w 2468881"/>
                  <a:gd name="connsiteY3" fmla="*/ 50472 h 639751"/>
                  <a:gd name="connsiteX4" fmla="*/ 1459653 w 2468881"/>
                  <a:gd name="connsiteY4" fmla="*/ 3058 h 639751"/>
                  <a:gd name="connsiteX5" fmla="*/ 1557867 w 2468881"/>
                  <a:gd name="connsiteY5" fmla="*/ 138525 h 639751"/>
                  <a:gd name="connsiteX6" fmla="*/ 1662854 w 2468881"/>
                  <a:gd name="connsiteY6" fmla="*/ 280765 h 639751"/>
                  <a:gd name="connsiteX7" fmla="*/ 1737361 w 2468881"/>
                  <a:gd name="connsiteY7" fmla="*/ 338337 h 639751"/>
                  <a:gd name="connsiteX8" fmla="*/ 1916853 w 2468881"/>
                  <a:gd name="connsiteY8" fmla="*/ 402685 h 639751"/>
                  <a:gd name="connsiteX9" fmla="*/ 2120054 w 2468881"/>
                  <a:gd name="connsiteY9" fmla="*/ 565244 h 639751"/>
                  <a:gd name="connsiteX10" fmla="*/ 2258907 w 2468881"/>
                  <a:gd name="connsiteY10" fmla="*/ 585565 h 639751"/>
                  <a:gd name="connsiteX11" fmla="*/ 2468881 w 2468881"/>
                  <a:gd name="connsiteY11" fmla="*/ 639751 h 639751"/>
                  <a:gd name="connsiteX12" fmla="*/ 2435014 w 2468881"/>
                  <a:gd name="connsiteY12" fmla="*/ 612658 h 639751"/>
                  <a:gd name="connsiteX0" fmla="*/ 0 w 2435014"/>
                  <a:gd name="connsiteY0" fmla="*/ 409459 h 612658"/>
                  <a:gd name="connsiteX1" fmla="*/ 1073574 w 2435014"/>
                  <a:gd name="connsiteY1" fmla="*/ 483965 h 612658"/>
                  <a:gd name="connsiteX2" fmla="*/ 1330962 w 2435014"/>
                  <a:gd name="connsiteY2" fmla="*/ 219805 h 612658"/>
                  <a:gd name="connsiteX3" fmla="*/ 1391921 w 2435014"/>
                  <a:gd name="connsiteY3" fmla="*/ 50472 h 612658"/>
                  <a:gd name="connsiteX4" fmla="*/ 1459653 w 2435014"/>
                  <a:gd name="connsiteY4" fmla="*/ 3058 h 612658"/>
                  <a:gd name="connsiteX5" fmla="*/ 1557867 w 2435014"/>
                  <a:gd name="connsiteY5" fmla="*/ 138525 h 612658"/>
                  <a:gd name="connsiteX6" fmla="*/ 1662854 w 2435014"/>
                  <a:gd name="connsiteY6" fmla="*/ 280765 h 612658"/>
                  <a:gd name="connsiteX7" fmla="*/ 1737361 w 2435014"/>
                  <a:gd name="connsiteY7" fmla="*/ 338337 h 612658"/>
                  <a:gd name="connsiteX8" fmla="*/ 1916853 w 2435014"/>
                  <a:gd name="connsiteY8" fmla="*/ 402685 h 612658"/>
                  <a:gd name="connsiteX9" fmla="*/ 2120054 w 2435014"/>
                  <a:gd name="connsiteY9" fmla="*/ 565244 h 612658"/>
                  <a:gd name="connsiteX10" fmla="*/ 2258907 w 2435014"/>
                  <a:gd name="connsiteY10" fmla="*/ 585565 h 612658"/>
                  <a:gd name="connsiteX11" fmla="*/ 2374055 w 2435014"/>
                  <a:gd name="connsiteY11" fmla="*/ 605885 h 612658"/>
                  <a:gd name="connsiteX12" fmla="*/ 2435014 w 2435014"/>
                  <a:gd name="connsiteY12" fmla="*/ 612658 h 612658"/>
                  <a:gd name="connsiteX0" fmla="*/ 0 w 2435014"/>
                  <a:gd name="connsiteY0" fmla="*/ 409459 h 612658"/>
                  <a:gd name="connsiteX1" fmla="*/ 1073574 w 2435014"/>
                  <a:gd name="connsiteY1" fmla="*/ 483965 h 612658"/>
                  <a:gd name="connsiteX2" fmla="*/ 1330962 w 2435014"/>
                  <a:gd name="connsiteY2" fmla="*/ 219805 h 612658"/>
                  <a:gd name="connsiteX3" fmla="*/ 1391921 w 2435014"/>
                  <a:gd name="connsiteY3" fmla="*/ 50472 h 612658"/>
                  <a:gd name="connsiteX4" fmla="*/ 1459653 w 2435014"/>
                  <a:gd name="connsiteY4" fmla="*/ 3058 h 612658"/>
                  <a:gd name="connsiteX5" fmla="*/ 1557867 w 2435014"/>
                  <a:gd name="connsiteY5" fmla="*/ 138525 h 612658"/>
                  <a:gd name="connsiteX6" fmla="*/ 1662854 w 2435014"/>
                  <a:gd name="connsiteY6" fmla="*/ 280765 h 612658"/>
                  <a:gd name="connsiteX7" fmla="*/ 1737361 w 2435014"/>
                  <a:gd name="connsiteY7" fmla="*/ 338337 h 612658"/>
                  <a:gd name="connsiteX8" fmla="*/ 1916853 w 2435014"/>
                  <a:gd name="connsiteY8" fmla="*/ 402685 h 612658"/>
                  <a:gd name="connsiteX9" fmla="*/ 2055707 w 2435014"/>
                  <a:gd name="connsiteY9" fmla="*/ 555084 h 612658"/>
                  <a:gd name="connsiteX10" fmla="*/ 2258907 w 2435014"/>
                  <a:gd name="connsiteY10" fmla="*/ 585565 h 612658"/>
                  <a:gd name="connsiteX11" fmla="*/ 2374055 w 2435014"/>
                  <a:gd name="connsiteY11" fmla="*/ 605885 h 612658"/>
                  <a:gd name="connsiteX12" fmla="*/ 2435014 w 2435014"/>
                  <a:gd name="connsiteY12" fmla="*/ 612658 h 612658"/>
                  <a:gd name="connsiteX0" fmla="*/ 0 w 2435014"/>
                  <a:gd name="connsiteY0" fmla="*/ 409459 h 612658"/>
                  <a:gd name="connsiteX1" fmla="*/ 1073574 w 2435014"/>
                  <a:gd name="connsiteY1" fmla="*/ 483965 h 612658"/>
                  <a:gd name="connsiteX2" fmla="*/ 1330962 w 2435014"/>
                  <a:gd name="connsiteY2" fmla="*/ 219805 h 612658"/>
                  <a:gd name="connsiteX3" fmla="*/ 1391921 w 2435014"/>
                  <a:gd name="connsiteY3" fmla="*/ 50472 h 612658"/>
                  <a:gd name="connsiteX4" fmla="*/ 1459653 w 2435014"/>
                  <a:gd name="connsiteY4" fmla="*/ 3058 h 612658"/>
                  <a:gd name="connsiteX5" fmla="*/ 1557867 w 2435014"/>
                  <a:gd name="connsiteY5" fmla="*/ 138525 h 612658"/>
                  <a:gd name="connsiteX6" fmla="*/ 1662854 w 2435014"/>
                  <a:gd name="connsiteY6" fmla="*/ 280765 h 612658"/>
                  <a:gd name="connsiteX7" fmla="*/ 1737361 w 2435014"/>
                  <a:gd name="connsiteY7" fmla="*/ 338337 h 612658"/>
                  <a:gd name="connsiteX8" fmla="*/ 1916853 w 2435014"/>
                  <a:gd name="connsiteY8" fmla="*/ 402685 h 612658"/>
                  <a:gd name="connsiteX9" fmla="*/ 2055707 w 2435014"/>
                  <a:gd name="connsiteY9" fmla="*/ 538151 h 612658"/>
                  <a:gd name="connsiteX10" fmla="*/ 2258907 w 2435014"/>
                  <a:gd name="connsiteY10" fmla="*/ 585565 h 612658"/>
                  <a:gd name="connsiteX11" fmla="*/ 2374055 w 2435014"/>
                  <a:gd name="connsiteY11" fmla="*/ 605885 h 612658"/>
                  <a:gd name="connsiteX12" fmla="*/ 2435014 w 2435014"/>
                  <a:gd name="connsiteY12" fmla="*/ 612658 h 612658"/>
                  <a:gd name="connsiteX0" fmla="*/ 0 w 2435014"/>
                  <a:gd name="connsiteY0" fmla="*/ 409459 h 612658"/>
                  <a:gd name="connsiteX1" fmla="*/ 1073574 w 2435014"/>
                  <a:gd name="connsiteY1" fmla="*/ 483965 h 612658"/>
                  <a:gd name="connsiteX2" fmla="*/ 1330962 w 2435014"/>
                  <a:gd name="connsiteY2" fmla="*/ 219805 h 612658"/>
                  <a:gd name="connsiteX3" fmla="*/ 1391921 w 2435014"/>
                  <a:gd name="connsiteY3" fmla="*/ 50472 h 612658"/>
                  <a:gd name="connsiteX4" fmla="*/ 1459653 w 2435014"/>
                  <a:gd name="connsiteY4" fmla="*/ 3058 h 612658"/>
                  <a:gd name="connsiteX5" fmla="*/ 1557867 w 2435014"/>
                  <a:gd name="connsiteY5" fmla="*/ 138525 h 612658"/>
                  <a:gd name="connsiteX6" fmla="*/ 1662854 w 2435014"/>
                  <a:gd name="connsiteY6" fmla="*/ 280765 h 612658"/>
                  <a:gd name="connsiteX7" fmla="*/ 1737361 w 2435014"/>
                  <a:gd name="connsiteY7" fmla="*/ 338337 h 612658"/>
                  <a:gd name="connsiteX8" fmla="*/ 1916853 w 2435014"/>
                  <a:gd name="connsiteY8" fmla="*/ 402685 h 612658"/>
                  <a:gd name="connsiteX9" fmla="*/ 2055707 w 2435014"/>
                  <a:gd name="connsiteY9" fmla="*/ 538151 h 612658"/>
                  <a:gd name="connsiteX10" fmla="*/ 2258907 w 2435014"/>
                  <a:gd name="connsiteY10" fmla="*/ 585565 h 612658"/>
                  <a:gd name="connsiteX11" fmla="*/ 2374055 w 2435014"/>
                  <a:gd name="connsiteY11" fmla="*/ 605885 h 612658"/>
                  <a:gd name="connsiteX12" fmla="*/ 2435014 w 2435014"/>
                  <a:gd name="connsiteY12" fmla="*/ 612658 h 612658"/>
                  <a:gd name="connsiteX0" fmla="*/ 0 w 2238587"/>
                  <a:gd name="connsiteY0" fmla="*/ 436553 h 612658"/>
                  <a:gd name="connsiteX1" fmla="*/ 877147 w 2238587"/>
                  <a:gd name="connsiteY1" fmla="*/ 483965 h 612658"/>
                  <a:gd name="connsiteX2" fmla="*/ 1134535 w 2238587"/>
                  <a:gd name="connsiteY2" fmla="*/ 219805 h 612658"/>
                  <a:gd name="connsiteX3" fmla="*/ 1195494 w 2238587"/>
                  <a:gd name="connsiteY3" fmla="*/ 50472 h 612658"/>
                  <a:gd name="connsiteX4" fmla="*/ 1263226 w 2238587"/>
                  <a:gd name="connsiteY4" fmla="*/ 3058 h 612658"/>
                  <a:gd name="connsiteX5" fmla="*/ 1361440 w 2238587"/>
                  <a:gd name="connsiteY5" fmla="*/ 138525 h 612658"/>
                  <a:gd name="connsiteX6" fmla="*/ 1466427 w 2238587"/>
                  <a:gd name="connsiteY6" fmla="*/ 280765 h 612658"/>
                  <a:gd name="connsiteX7" fmla="*/ 1540934 w 2238587"/>
                  <a:gd name="connsiteY7" fmla="*/ 338337 h 612658"/>
                  <a:gd name="connsiteX8" fmla="*/ 1720426 w 2238587"/>
                  <a:gd name="connsiteY8" fmla="*/ 402685 h 612658"/>
                  <a:gd name="connsiteX9" fmla="*/ 1859280 w 2238587"/>
                  <a:gd name="connsiteY9" fmla="*/ 538151 h 612658"/>
                  <a:gd name="connsiteX10" fmla="*/ 2062480 w 2238587"/>
                  <a:gd name="connsiteY10" fmla="*/ 585565 h 612658"/>
                  <a:gd name="connsiteX11" fmla="*/ 2177628 w 2238587"/>
                  <a:gd name="connsiteY11" fmla="*/ 605885 h 612658"/>
                  <a:gd name="connsiteX12" fmla="*/ 2238587 w 2238587"/>
                  <a:gd name="connsiteY12" fmla="*/ 612658 h 612658"/>
                  <a:gd name="connsiteX0" fmla="*/ 0 w 2089574"/>
                  <a:gd name="connsiteY0" fmla="*/ 460260 h 612658"/>
                  <a:gd name="connsiteX1" fmla="*/ 728134 w 2089574"/>
                  <a:gd name="connsiteY1" fmla="*/ 483965 h 612658"/>
                  <a:gd name="connsiteX2" fmla="*/ 985522 w 2089574"/>
                  <a:gd name="connsiteY2" fmla="*/ 219805 h 612658"/>
                  <a:gd name="connsiteX3" fmla="*/ 1046481 w 2089574"/>
                  <a:gd name="connsiteY3" fmla="*/ 50472 h 612658"/>
                  <a:gd name="connsiteX4" fmla="*/ 1114213 w 2089574"/>
                  <a:gd name="connsiteY4" fmla="*/ 3058 h 612658"/>
                  <a:gd name="connsiteX5" fmla="*/ 1212427 w 2089574"/>
                  <a:gd name="connsiteY5" fmla="*/ 138525 h 612658"/>
                  <a:gd name="connsiteX6" fmla="*/ 1317414 w 2089574"/>
                  <a:gd name="connsiteY6" fmla="*/ 280765 h 612658"/>
                  <a:gd name="connsiteX7" fmla="*/ 1391921 w 2089574"/>
                  <a:gd name="connsiteY7" fmla="*/ 338337 h 612658"/>
                  <a:gd name="connsiteX8" fmla="*/ 1571413 w 2089574"/>
                  <a:gd name="connsiteY8" fmla="*/ 402685 h 612658"/>
                  <a:gd name="connsiteX9" fmla="*/ 1710267 w 2089574"/>
                  <a:gd name="connsiteY9" fmla="*/ 538151 h 612658"/>
                  <a:gd name="connsiteX10" fmla="*/ 1913467 w 2089574"/>
                  <a:gd name="connsiteY10" fmla="*/ 585565 h 612658"/>
                  <a:gd name="connsiteX11" fmla="*/ 2028615 w 2089574"/>
                  <a:gd name="connsiteY11" fmla="*/ 605885 h 612658"/>
                  <a:gd name="connsiteX12" fmla="*/ 2089574 w 2089574"/>
                  <a:gd name="connsiteY12" fmla="*/ 612658 h 612658"/>
                  <a:gd name="connsiteX0" fmla="*/ 0 w 2089574"/>
                  <a:gd name="connsiteY0" fmla="*/ 457974 h 610372"/>
                  <a:gd name="connsiteX1" fmla="*/ 728134 w 2089574"/>
                  <a:gd name="connsiteY1" fmla="*/ 481679 h 610372"/>
                  <a:gd name="connsiteX2" fmla="*/ 965202 w 2089574"/>
                  <a:gd name="connsiteY2" fmla="*/ 220906 h 610372"/>
                  <a:gd name="connsiteX3" fmla="*/ 1046481 w 2089574"/>
                  <a:gd name="connsiteY3" fmla="*/ 48186 h 610372"/>
                  <a:gd name="connsiteX4" fmla="*/ 1114213 w 2089574"/>
                  <a:gd name="connsiteY4" fmla="*/ 772 h 610372"/>
                  <a:gd name="connsiteX5" fmla="*/ 1212427 w 2089574"/>
                  <a:gd name="connsiteY5" fmla="*/ 136239 h 610372"/>
                  <a:gd name="connsiteX6" fmla="*/ 1317414 w 2089574"/>
                  <a:gd name="connsiteY6" fmla="*/ 278479 h 610372"/>
                  <a:gd name="connsiteX7" fmla="*/ 1391921 w 2089574"/>
                  <a:gd name="connsiteY7" fmla="*/ 336051 h 610372"/>
                  <a:gd name="connsiteX8" fmla="*/ 1571413 w 2089574"/>
                  <a:gd name="connsiteY8" fmla="*/ 400399 h 610372"/>
                  <a:gd name="connsiteX9" fmla="*/ 1710267 w 2089574"/>
                  <a:gd name="connsiteY9" fmla="*/ 535865 h 610372"/>
                  <a:gd name="connsiteX10" fmla="*/ 1913467 w 2089574"/>
                  <a:gd name="connsiteY10" fmla="*/ 583279 h 610372"/>
                  <a:gd name="connsiteX11" fmla="*/ 2028615 w 2089574"/>
                  <a:gd name="connsiteY11" fmla="*/ 603599 h 610372"/>
                  <a:gd name="connsiteX12" fmla="*/ 2089574 w 2089574"/>
                  <a:gd name="connsiteY12" fmla="*/ 610372 h 610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89574" h="610372">
                    <a:moveTo>
                      <a:pt x="0" y="457974"/>
                    </a:moveTo>
                    <a:cubicBezTo>
                      <a:pt x="218158" y="485914"/>
                      <a:pt x="567267" y="521190"/>
                      <a:pt x="728134" y="481679"/>
                    </a:cubicBezTo>
                    <a:cubicBezTo>
                      <a:pt x="889001" y="442168"/>
                      <a:pt x="912144" y="357501"/>
                      <a:pt x="965202" y="220906"/>
                    </a:cubicBezTo>
                    <a:cubicBezTo>
                      <a:pt x="1018260" y="84311"/>
                      <a:pt x="1021646" y="84875"/>
                      <a:pt x="1046481" y="48186"/>
                    </a:cubicBezTo>
                    <a:cubicBezTo>
                      <a:pt x="1071316" y="11497"/>
                      <a:pt x="1073008" y="-3743"/>
                      <a:pt x="1114213" y="772"/>
                    </a:cubicBezTo>
                    <a:cubicBezTo>
                      <a:pt x="1155418" y="5287"/>
                      <a:pt x="1178560" y="89955"/>
                      <a:pt x="1212427" y="136239"/>
                    </a:cubicBezTo>
                    <a:cubicBezTo>
                      <a:pt x="1246294" y="182523"/>
                      <a:pt x="1287498" y="245177"/>
                      <a:pt x="1317414" y="278479"/>
                    </a:cubicBezTo>
                    <a:cubicBezTo>
                      <a:pt x="1347330" y="311781"/>
                      <a:pt x="1349588" y="315731"/>
                      <a:pt x="1391921" y="336051"/>
                    </a:cubicBezTo>
                    <a:cubicBezTo>
                      <a:pt x="1434254" y="356371"/>
                      <a:pt x="1518355" y="367097"/>
                      <a:pt x="1571413" y="400399"/>
                    </a:cubicBezTo>
                    <a:cubicBezTo>
                      <a:pt x="1624471" y="433701"/>
                      <a:pt x="1710267" y="535865"/>
                      <a:pt x="1710267" y="535865"/>
                    </a:cubicBezTo>
                    <a:cubicBezTo>
                      <a:pt x="1794933" y="568604"/>
                      <a:pt x="1845734" y="567474"/>
                      <a:pt x="1913467" y="583279"/>
                    </a:cubicBezTo>
                    <a:lnTo>
                      <a:pt x="2028615" y="603599"/>
                    </a:lnTo>
                    <a:lnTo>
                      <a:pt x="2089574" y="610372"/>
                    </a:lnTo>
                  </a:path>
                </a:pathLst>
              </a:custGeom>
              <a:noFill/>
              <a:ln w="25400">
                <a:solidFill>
                  <a:srgbClr val="4F516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DA443654-6ABE-82FB-B306-C1EAC330111F}"/>
                  </a:ext>
                </a:extLst>
              </p:cNvPr>
              <p:cNvSpPr/>
              <p:nvPr/>
            </p:nvSpPr>
            <p:spPr>
              <a:xfrm>
                <a:off x="9039315" y="4491466"/>
                <a:ext cx="1087278" cy="679769"/>
              </a:xfrm>
              <a:custGeom>
                <a:avLst/>
                <a:gdLst>
                  <a:gd name="connsiteX0" fmla="*/ 0 w 990600"/>
                  <a:gd name="connsiteY0" fmla="*/ 7244 h 623194"/>
                  <a:gd name="connsiteX1" fmla="*/ 50800 w 990600"/>
                  <a:gd name="connsiteY1" fmla="*/ 13594 h 623194"/>
                  <a:gd name="connsiteX2" fmla="*/ 104775 w 990600"/>
                  <a:gd name="connsiteY2" fmla="*/ 131069 h 623194"/>
                  <a:gd name="connsiteX3" fmla="*/ 254000 w 990600"/>
                  <a:gd name="connsiteY3" fmla="*/ 327919 h 623194"/>
                  <a:gd name="connsiteX4" fmla="*/ 450850 w 990600"/>
                  <a:gd name="connsiteY4" fmla="*/ 394594 h 623194"/>
                  <a:gd name="connsiteX5" fmla="*/ 619125 w 990600"/>
                  <a:gd name="connsiteY5" fmla="*/ 543819 h 623194"/>
                  <a:gd name="connsiteX6" fmla="*/ 815975 w 990600"/>
                  <a:gd name="connsiteY6" fmla="*/ 591444 h 623194"/>
                  <a:gd name="connsiteX7" fmla="*/ 990600 w 990600"/>
                  <a:gd name="connsiteY7" fmla="*/ 623194 h 623194"/>
                  <a:gd name="connsiteX0" fmla="*/ 0 w 990600"/>
                  <a:gd name="connsiteY0" fmla="*/ 3376 h 619326"/>
                  <a:gd name="connsiteX1" fmla="*/ 47242 w 990600"/>
                  <a:gd name="connsiteY1" fmla="*/ 20400 h 619326"/>
                  <a:gd name="connsiteX2" fmla="*/ 104775 w 990600"/>
                  <a:gd name="connsiteY2" fmla="*/ 127201 h 619326"/>
                  <a:gd name="connsiteX3" fmla="*/ 254000 w 990600"/>
                  <a:gd name="connsiteY3" fmla="*/ 324051 h 619326"/>
                  <a:gd name="connsiteX4" fmla="*/ 450850 w 990600"/>
                  <a:gd name="connsiteY4" fmla="*/ 390726 h 619326"/>
                  <a:gd name="connsiteX5" fmla="*/ 619125 w 990600"/>
                  <a:gd name="connsiteY5" fmla="*/ 539951 h 619326"/>
                  <a:gd name="connsiteX6" fmla="*/ 815975 w 990600"/>
                  <a:gd name="connsiteY6" fmla="*/ 587576 h 619326"/>
                  <a:gd name="connsiteX7" fmla="*/ 990600 w 990600"/>
                  <a:gd name="connsiteY7" fmla="*/ 619326 h 619326"/>
                  <a:gd name="connsiteX0" fmla="*/ 0 w 990600"/>
                  <a:gd name="connsiteY0" fmla="*/ 3376 h 619326"/>
                  <a:gd name="connsiteX1" fmla="*/ 47242 w 990600"/>
                  <a:gd name="connsiteY1" fmla="*/ 20400 h 619326"/>
                  <a:gd name="connsiteX2" fmla="*/ 104775 w 990600"/>
                  <a:gd name="connsiteY2" fmla="*/ 127201 h 619326"/>
                  <a:gd name="connsiteX3" fmla="*/ 264674 w 990600"/>
                  <a:gd name="connsiteY3" fmla="*/ 320493 h 619326"/>
                  <a:gd name="connsiteX4" fmla="*/ 450850 w 990600"/>
                  <a:gd name="connsiteY4" fmla="*/ 390726 h 619326"/>
                  <a:gd name="connsiteX5" fmla="*/ 619125 w 990600"/>
                  <a:gd name="connsiteY5" fmla="*/ 539951 h 619326"/>
                  <a:gd name="connsiteX6" fmla="*/ 815975 w 990600"/>
                  <a:gd name="connsiteY6" fmla="*/ 587576 h 619326"/>
                  <a:gd name="connsiteX7" fmla="*/ 990600 w 990600"/>
                  <a:gd name="connsiteY7" fmla="*/ 619326 h 619326"/>
                  <a:gd name="connsiteX0" fmla="*/ 0 w 990600"/>
                  <a:gd name="connsiteY0" fmla="*/ 3376 h 619326"/>
                  <a:gd name="connsiteX1" fmla="*/ 47242 w 990600"/>
                  <a:gd name="connsiteY1" fmla="*/ 20400 h 619326"/>
                  <a:gd name="connsiteX2" fmla="*/ 104775 w 990600"/>
                  <a:gd name="connsiteY2" fmla="*/ 127201 h 619326"/>
                  <a:gd name="connsiteX3" fmla="*/ 264674 w 990600"/>
                  <a:gd name="connsiteY3" fmla="*/ 320493 h 619326"/>
                  <a:gd name="connsiteX4" fmla="*/ 450850 w 990600"/>
                  <a:gd name="connsiteY4" fmla="*/ 390726 h 619326"/>
                  <a:gd name="connsiteX5" fmla="*/ 619125 w 990600"/>
                  <a:gd name="connsiteY5" fmla="*/ 539951 h 619326"/>
                  <a:gd name="connsiteX6" fmla="*/ 815975 w 990600"/>
                  <a:gd name="connsiteY6" fmla="*/ 587576 h 619326"/>
                  <a:gd name="connsiteX7" fmla="*/ 990600 w 990600"/>
                  <a:gd name="connsiteY7" fmla="*/ 619326 h 619326"/>
                  <a:gd name="connsiteX0" fmla="*/ 0 w 990600"/>
                  <a:gd name="connsiteY0" fmla="*/ 3376 h 619326"/>
                  <a:gd name="connsiteX1" fmla="*/ 47242 w 990600"/>
                  <a:gd name="connsiteY1" fmla="*/ 20400 h 619326"/>
                  <a:gd name="connsiteX2" fmla="*/ 104775 w 990600"/>
                  <a:gd name="connsiteY2" fmla="*/ 127201 h 619326"/>
                  <a:gd name="connsiteX3" fmla="*/ 264674 w 990600"/>
                  <a:gd name="connsiteY3" fmla="*/ 320493 h 619326"/>
                  <a:gd name="connsiteX4" fmla="*/ 450850 w 990600"/>
                  <a:gd name="connsiteY4" fmla="*/ 390726 h 619326"/>
                  <a:gd name="connsiteX5" fmla="*/ 619125 w 990600"/>
                  <a:gd name="connsiteY5" fmla="*/ 539951 h 619326"/>
                  <a:gd name="connsiteX6" fmla="*/ 815975 w 990600"/>
                  <a:gd name="connsiteY6" fmla="*/ 587576 h 619326"/>
                  <a:gd name="connsiteX7" fmla="*/ 990600 w 990600"/>
                  <a:gd name="connsiteY7" fmla="*/ 619326 h 619326"/>
                  <a:gd name="connsiteX0" fmla="*/ 0 w 990600"/>
                  <a:gd name="connsiteY0" fmla="*/ 3376 h 619326"/>
                  <a:gd name="connsiteX1" fmla="*/ 47242 w 990600"/>
                  <a:gd name="connsiteY1" fmla="*/ 20400 h 619326"/>
                  <a:gd name="connsiteX2" fmla="*/ 104775 w 990600"/>
                  <a:gd name="connsiteY2" fmla="*/ 127201 h 619326"/>
                  <a:gd name="connsiteX3" fmla="*/ 264674 w 990600"/>
                  <a:gd name="connsiteY3" fmla="*/ 320493 h 619326"/>
                  <a:gd name="connsiteX4" fmla="*/ 450850 w 990600"/>
                  <a:gd name="connsiteY4" fmla="*/ 390726 h 619326"/>
                  <a:gd name="connsiteX5" fmla="*/ 622683 w 990600"/>
                  <a:gd name="connsiteY5" fmla="*/ 536393 h 619326"/>
                  <a:gd name="connsiteX6" fmla="*/ 815975 w 990600"/>
                  <a:gd name="connsiteY6" fmla="*/ 587576 h 619326"/>
                  <a:gd name="connsiteX7" fmla="*/ 990600 w 990600"/>
                  <a:gd name="connsiteY7" fmla="*/ 619326 h 619326"/>
                  <a:gd name="connsiteX0" fmla="*/ 0 w 990600"/>
                  <a:gd name="connsiteY0" fmla="*/ 3376 h 619326"/>
                  <a:gd name="connsiteX1" fmla="*/ 47242 w 990600"/>
                  <a:gd name="connsiteY1" fmla="*/ 20400 h 619326"/>
                  <a:gd name="connsiteX2" fmla="*/ 115448 w 990600"/>
                  <a:gd name="connsiteY2" fmla="*/ 127201 h 619326"/>
                  <a:gd name="connsiteX3" fmla="*/ 264674 w 990600"/>
                  <a:gd name="connsiteY3" fmla="*/ 320493 h 619326"/>
                  <a:gd name="connsiteX4" fmla="*/ 450850 w 990600"/>
                  <a:gd name="connsiteY4" fmla="*/ 390726 h 619326"/>
                  <a:gd name="connsiteX5" fmla="*/ 622683 w 990600"/>
                  <a:gd name="connsiteY5" fmla="*/ 536393 h 619326"/>
                  <a:gd name="connsiteX6" fmla="*/ 815975 w 990600"/>
                  <a:gd name="connsiteY6" fmla="*/ 587576 h 619326"/>
                  <a:gd name="connsiteX7" fmla="*/ 990600 w 990600"/>
                  <a:gd name="connsiteY7" fmla="*/ 619326 h 619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90600" h="619326">
                    <a:moveTo>
                      <a:pt x="0" y="3376"/>
                    </a:moveTo>
                    <a:cubicBezTo>
                      <a:pt x="16669" y="-3768"/>
                      <a:pt x="28001" y="-237"/>
                      <a:pt x="47242" y="20400"/>
                    </a:cubicBezTo>
                    <a:cubicBezTo>
                      <a:pt x="66483" y="41037"/>
                      <a:pt x="79209" y="77186"/>
                      <a:pt x="115448" y="127201"/>
                    </a:cubicBezTo>
                    <a:cubicBezTo>
                      <a:pt x="151687" y="177217"/>
                      <a:pt x="208774" y="276572"/>
                      <a:pt x="264674" y="320493"/>
                    </a:cubicBezTo>
                    <a:cubicBezTo>
                      <a:pt x="320574" y="364414"/>
                      <a:pt x="391182" y="354743"/>
                      <a:pt x="450850" y="390726"/>
                    </a:cubicBezTo>
                    <a:cubicBezTo>
                      <a:pt x="510518" y="426709"/>
                      <a:pt x="561829" y="492911"/>
                      <a:pt x="622683" y="536393"/>
                    </a:cubicBezTo>
                    <a:cubicBezTo>
                      <a:pt x="683537" y="579875"/>
                      <a:pt x="754063" y="574347"/>
                      <a:pt x="815975" y="587576"/>
                    </a:cubicBezTo>
                    <a:cubicBezTo>
                      <a:pt x="877887" y="600805"/>
                      <a:pt x="934243" y="610065"/>
                      <a:pt x="990600" y="619326"/>
                    </a:cubicBezTo>
                  </a:path>
                </a:pathLst>
              </a:custGeom>
              <a:noFill/>
              <a:ln w="25400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08946D32-8CC4-CFD4-4E50-C8BC4D74340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47036" y="4480089"/>
                <a:ext cx="0" cy="1009409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8C23E976-77F3-D07B-55A8-BC1D2D5201DD}"/>
                  </a:ext>
                </a:extLst>
              </p:cNvPr>
              <p:cNvCxnSpPr/>
              <p:nvPr/>
            </p:nvCxnSpPr>
            <p:spPr>
              <a:xfrm>
                <a:off x="7743060" y="5489497"/>
                <a:ext cx="2492147" cy="0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7919F119-3496-E3B1-67DE-A86FD54E132E}"/>
                  </a:ext>
                </a:extLst>
              </p:cNvPr>
              <p:cNvSpPr txBox="1"/>
              <p:nvPr/>
            </p:nvSpPr>
            <p:spPr>
              <a:xfrm>
                <a:off x="9138680" y="5525262"/>
                <a:ext cx="109331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SK" sz="1400">
                    <a:solidFill>
                      <a:schemeClr val="bg1"/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rPr>
                  <a:t>wavelength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4F91AA0-1D08-D568-FA8C-E228E5C73E8B}"/>
                  </a:ext>
                </a:extLst>
              </p:cNvPr>
              <p:cNvSpPr txBox="1"/>
              <p:nvPr/>
            </p:nvSpPr>
            <p:spPr>
              <a:xfrm rot="16200000">
                <a:off x="7339254" y="4548067"/>
                <a:ext cx="49244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SK" sz="1400">
                    <a:solidFill>
                      <a:schemeClr val="bg1"/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rPr>
                  <a:t>flux</a:t>
                </a:r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7FAAF11C-7974-978C-A3FA-772614C08D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45210" y="4456590"/>
                <a:ext cx="17169" cy="1114150"/>
              </a:xfrm>
              <a:prstGeom prst="line">
                <a:avLst/>
              </a:prstGeom>
              <a:ln w="12700">
                <a:solidFill>
                  <a:srgbClr val="F2A372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1E12BA9B-6CF3-65D7-C336-1D0B1B2F5C79}"/>
                  </a:ext>
                </a:extLst>
              </p:cNvPr>
              <p:cNvSpPr/>
              <p:nvPr/>
            </p:nvSpPr>
            <p:spPr>
              <a:xfrm>
                <a:off x="7872952" y="4484034"/>
                <a:ext cx="1177925" cy="984250"/>
              </a:xfrm>
              <a:custGeom>
                <a:avLst/>
                <a:gdLst>
                  <a:gd name="connsiteX0" fmla="*/ 1177925 w 1177925"/>
                  <a:gd name="connsiteY0" fmla="*/ 0 h 1065045"/>
                  <a:gd name="connsiteX1" fmla="*/ 1158875 w 1177925"/>
                  <a:gd name="connsiteY1" fmla="*/ 990600 h 1065045"/>
                  <a:gd name="connsiteX2" fmla="*/ 1114425 w 1177925"/>
                  <a:gd name="connsiteY2" fmla="*/ 993775 h 1065045"/>
                  <a:gd name="connsiteX3" fmla="*/ 0 w 1177925"/>
                  <a:gd name="connsiteY3" fmla="*/ 984250 h 1065045"/>
                  <a:gd name="connsiteX4" fmla="*/ 0 w 1177925"/>
                  <a:gd name="connsiteY4" fmla="*/ 984250 h 1065045"/>
                  <a:gd name="connsiteX0" fmla="*/ 1177925 w 1177925"/>
                  <a:gd name="connsiteY0" fmla="*/ 0 h 993892"/>
                  <a:gd name="connsiteX1" fmla="*/ 1158875 w 1177925"/>
                  <a:gd name="connsiteY1" fmla="*/ 838200 h 993892"/>
                  <a:gd name="connsiteX2" fmla="*/ 1114425 w 1177925"/>
                  <a:gd name="connsiteY2" fmla="*/ 993775 h 993892"/>
                  <a:gd name="connsiteX3" fmla="*/ 0 w 1177925"/>
                  <a:gd name="connsiteY3" fmla="*/ 984250 h 993892"/>
                  <a:gd name="connsiteX4" fmla="*/ 0 w 1177925"/>
                  <a:gd name="connsiteY4" fmla="*/ 984250 h 993892"/>
                  <a:gd name="connsiteX0" fmla="*/ 1177925 w 1177925"/>
                  <a:gd name="connsiteY0" fmla="*/ 0 h 984250"/>
                  <a:gd name="connsiteX1" fmla="*/ 1158875 w 1177925"/>
                  <a:gd name="connsiteY1" fmla="*/ 838200 h 984250"/>
                  <a:gd name="connsiteX2" fmla="*/ 1063625 w 1177925"/>
                  <a:gd name="connsiteY2" fmla="*/ 974725 h 984250"/>
                  <a:gd name="connsiteX3" fmla="*/ 0 w 1177925"/>
                  <a:gd name="connsiteY3" fmla="*/ 984250 h 984250"/>
                  <a:gd name="connsiteX4" fmla="*/ 0 w 1177925"/>
                  <a:gd name="connsiteY4" fmla="*/ 984250 h 984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7925" h="984250">
                    <a:moveTo>
                      <a:pt x="1177925" y="0"/>
                    </a:moveTo>
                    <a:cubicBezTo>
                      <a:pt x="1173691" y="412485"/>
                      <a:pt x="1177925" y="675746"/>
                      <a:pt x="1158875" y="838200"/>
                    </a:cubicBezTo>
                    <a:cubicBezTo>
                      <a:pt x="1139825" y="1000654"/>
                      <a:pt x="1063625" y="974725"/>
                      <a:pt x="1063625" y="974725"/>
                    </a:cubicBezTo>
                    <a:lnTo>
                      <a:pt x="0" y="984250"/>
                    </a:lnTo>
                    <a:lnTo>
                      <a:pt x="0" y="984250"/>
                    </a:lnTo>
                  </a:path>
                </a:pathLst>
              </a:custGeom>
              <a:noFill/>
              <a:ln w="254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K"/>
              </a:p>
            </p:txBody>
          </p: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CF2D6C54-1AA3-D045-0DCA-3DE1C63BA2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45980" y="4454122"/>
                <a:ext cx="17169" cy="1114150"/>
              </a:xfrm>
              <a:prstGeom prst="line">
                <a:avLst/>
              </a:prstGeom>
              <a:ln w="12700">
                <a:solidFill>
                  <a:srgbClr val="F2A372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8500B1B5-91ED-DCC2-B222-8BA088160A61}"/>
                  </a:ext>
                </a:extLst>
              </p:cNvPr>
              <p:cNvSpPr txBox="1"/>
              <p:nvPr/>
            </p:nvSpPr>
            <p:spPr>
              <a:xfrm>
                <a:off x="7825070" y="5547902"/>
                <a:ext cx="10567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SK" sz="1400" b="1">
                    <a:solidFill>
                      <a:schemeClr val="bg1">
                        <a:lumMod val="85000"/>
                      </a:schemeClr>
                    </a:solidFill>
                    <a:ea typeface="CMU Serif Roman" panose="02000603000000000000" pitchFamily="2" charset="0"/>
                    <a:cs typeface="CMU Serif Roman" panose="02000603000000000000" pitchFamily="2" charset="0"/>
                  </a:rPr>
                  <a:t>GP trough</a:t>
                </a:r>
                <a:endParaRPr lang="en-SK" sz="1400" b="1" i="1">
                  <a:solidFill>
                    <a:schemeClr val="bg1">
                      <a:lumMod val="85000"/>
                    </a:schemeClr>
                  </a:solidFill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B8266C2-47D4-A320-9254-7070CD7A27D2}"/>
              </a:ext>
            </a:extLst>
          </p:cNvPr>
          <p:cNvSpPr txBox="1"/>
          <p:nvPr/>
        </p:nvSpPr>
        <p:spPr>
          <a:xfrm>
            <a:off x="2210808" y="83163"/>
            <a:ext cx="7876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The challenges at 6 &lt; z &lt; 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2F992B-BA63-2E83-D05F-1EFDBB75D2AF}"/>
              </a:ext>
            </a:extLst>
          </p:cNvPr>
          <p:cNvSpPr txBox="1"/>
          <p:nvPr/>
        </p:nvSpPr>
        <p:spPr>
          <a:xfrm>
            <a:off x="3735861" y="6441065"/>
            <a:ext cx="47202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K" sz="1600">
                <a:solidFill>
                  <a:srgbClr val="FFFFFF"/>
                </a:solidFill>
              </a:rPr>
              <a:t>Dominika Ďurovčíková | December 1, 2023 </a:t>
            </a:r>
            <a:endParaRPr lang="en-SK" sz="160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43EEE31-7516-BA25-8ACA-2AE2ADBBDB1A}"/>
              </a:ext>
            </a:extLst>
          </p:cNvPr>
          <p:cNvGrpSpPr/>
          <p:nvPr/>
        </p:nvGrpSpPr>
        <p:grpSpPr>
          <a:xfrm>
            <a:off x="1360987" y="920344"/>
            <a:ext cx="3724060" cy="2528260"/>
            <a:chOff x="2626290" y="1198705"/>
            <a:chExt cx="6916462" cy="469557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1053FE4-7B88-F8C0-B055-4DDE42904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2626290" y="1198705"/>
              <a:ext cx="6916462" cy="4695578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9B9601B-A26E-84C9-B03E-64D3155CFA01}"/>
                </a:ext>
              </a:extLst>
            </p:cNvPr>
            <p:cNvSpPr/>
            <p:nvPr/>
          </p:nvSpPr>
          <p:spPr>
            <a:xfrm>
              <a:off x="5293430" y="1389471"/>
              <a:ext cx="1605139" cy="3909254"/>
            </a:xfrm>
            <a:prstGeom prst="rect">
              <a:avLst/>
            </a:prstGeom>
            <a:solidFill>
              <a:schemeClr val="accent1">
                <a:lumMod val="75000"/>
                <a:alpha val="45098"/>
              </a:schemeClr>
            </a:solidFill>
            <a:ln>
              <a:noFill/>
            </a:ln>
            <a:effectLst>
              <a:softEdge rad="45339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K" sz="8000" b="1">
                  <a:ea typeface="CMU SERIF ROMAN" panose="02000603000000000000" pitchFamily="2" charset="0"/>
                  <a:cs typeface="CMU SERIF ROMAN" panose="02000603000000000000" pitchFamily="2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05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LevelVTI">
  <a:themeElements>
    <a:clrScheme name="AnalogousFromLightSeedLeftStep">
      <a:dk1>
        <a:srgbClr val="000000"/>
      </a:dk1>
      <a:lt1>
        <a:srgbClr val="FFFFFF"/>
      </a:lt1>
      <a:dk2>
        <a:srgbClr val="41242B"/>
      </a:dk2>
      <a:lt2>
        <a:srgbClr val="E2E7E8"/>
      </a:lt2>
      <a:accent1>
        <a:srgbClr val="DF8E7E"/>
      </a:accent1>
      <a:accent2>
        <a:srgbClr val="D8617E"/>
      </a:accent2>
      <a:accent3>
        <a:srgbClr val="DF7EBE"/>
      </a:accent3>
      <a:accent4>
        <a:srgbClr val="CE61D8"/>
      </a:accent4>
      <a:accent5>
        <a:srgbClr val="AF7EDF"/>
      </a:accent5>
      <a:accent6>
        <a:srgbClr val="6B61D8"/>
      </a:accent6>
      <a:hlink>
        <a:srgbClr val="5A8B95"/>
      </a:hlink>
      <a:folHlink>
        <a:srgbClr val="7F7F7F"/>
      </a:folHlink>
    </a:clrScheme>
    <a:fontScheme name="Seaford">
      <a:majorFont>
        <a:latin typeface="Seaford"/>
        <a:ea typeface=""/>
        <a:cs typeface=""/>
      </a:majorFont>
      <a:minorFont>
        <a:latin typeface="Seafor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velVTI" id="{64F43929-0387-4D33-907F-72B939BCAF99}" vid="{D804DF84-3298-4A39-BA0E-21F83D68BC2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{7146D60A-D18A-034C-A5F7-84C0DE692427}tf10001120</Template>
  <TotalTime>18305</TotalTime>
  <Words>1544</Words>
  <Application>Microsoft Macintosh PowerPoint</Application>
  <PresentationFormat>Widescreen</PresentationFormat>
  <Paragraphs>281</Paragraphs>
  <Slides>33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Cambria Math</vt:lpstr>
      <vt:lpstr>CMU Serif Roman</vt:lpstr>
      <vt:lpstr>CMU Serif Roman</vt:lpstr>
      <vt:lpstr>Seaford</vt:lpstr>
      <vt:lpstr>LevelVTI</vt:lpstr>
      <vt:lpstr>Chronicling the reionization history with 6 &lt; z &lt; 7 quasars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Dominika Durovcikova</dc:creator>
  <cp:lastModifiedBy>Dominika Durovcikova</cp:lastModifiedBy>
  <cp:revision>131</cp:revision>
  <dcterms:created xsi:type="dcterms:W3CDTF">2023-09-07T12:26:43Z</dcterms:created>
  <dcterms:modified xsi:type="dcterms:W3CDTF">2024-01-30T15:26:47Z</dcterms:modified>
</cp:coreProperties>
</file>